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  <p:sldId id="257" r:id="rId6"/>
    <p:sldId id="259" r:id="rId7"/>
    <p:sldId id="260" r:id="rId8"/>
    <p:sldId id="274" r:id="rId9"/>
    <p:sldId id="261" r:id="rId10"/>
    <p:sldId id="263" r:id="rId11"/>
    <p:sldId id="282" r:id="rId12"/>
    <p:sldId id="272" r:id="rId13"/>
    <p:sldId id="267" r:id="rId14"/>
    <p:sldId id="270" r:id="rId15"/>
    <p:sldId id="271" r:id="rId16"/>
    <p:sldId id="280" r:id="rId17"/>
    <p:sldId id="275" r:id="rId18"/>
    <p:sldId id="273" r:id="rId19"/>
    <p:sldId id="265" r:id="rId20"/>
    <p:sldId id="281" r:id="rId21"/>
    <p:sldId id="26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3AAF3-D2F3-43AC-886B-A13A8C20348A}" v="5" dt="2024-11-29T07:09:53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hyperlink" Target="https://oltk.upol.cz/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https://oltk.upol.cz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B258C-F0B8-41C1-BA93-E6EFAD15B15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1D0709A-2D79-4C9F-B0D6-02A8FE072354}">
      <dgm:prSet/>
      <dgm:spPr/>
      <dgm:t>
        <a:bodyPr/>
        <a:lstStyle/>
        <a:p>
          <a:pPr>
            <a:defRPr b="1"/>
          </a:pPr>
          <a:r>
            <a:rPr lang="cs-CZ" b="1"/>
            <a:t>Překladač Google – rozpoznání textu             v obraze</a:t>
          </a:r>
          <a:endParaRPr lang="en-US"/>
        </a:p>
      </dgm:t>
    </dgm:pt>
    <dgm:pt modelId="{17E9A317-12F9-42E0-AF70-1FDC814D9AA1}" type="parTrans" cxnId="{C89E6C2B-FC71-4743-9EF5-00D2E7CD01E3}">
      <dgm:prSet/>
      <dgm:spPr/>
      <dgm:t>
        <a:bodyPr/>
        <a:lstStyle/>
        <a:p>
          <a:endParaRPr lang="en-US"/>
        </a:p>
      </dgm:t>
    </dgm:pt>
    <dgm:pt modelId="{D0F33BC8-2E4C-47ED-B6CB-0D135A8EA911}" type="sibTrans" cxnId="{C89E6C2B-FC71-4743-9EF5-00D2E7CD01E3}">
      <dgm:prSet/>
      <dgm:spPr/>
      <dgm:t>
        <a:bodyPr/>
        <a:lstStyle/>
        <a:p>
          <a:endParaRPr lang="en-US"/>
        </a:p>
      </dgm:t>
    </dgm:pt>
    <dgm:pt modelId="{E14E48E6-A8B5-4C2B-92B8-906E8B79473E}">
      <dgm:prSet/>
      <dgm:spPr/>
      <dgm:t>
        <a:bodyPr/>
        <a:lstStyle/>
        <a:p>
          <a:pPr>
            <a:defRPr b="1"/>
          </a:pPr>
          <a:r>
            <a:rPr lang="cs-CZ" b="1"/>
            <a:t>Hlasoví asistenti (Amazon Alexa)</a:t>
          </a:r>
          <a:endParaRPr lang="en-US"/>
        </a:p>
      </dgm:t>
    </dgm:pt>
    <dgm:pt modelId="{CAB781BE-5523-4102-88BE-CBC58AAD2D63}" type="parTrans" cxnId="{999A075E-6EB9-42C0-99A3-0D7E89724637}">
      <dgm:prSet/>
      <dgm:spPr/>
      <dgm:t>
        <a:bodyPr/>
        <a:lstStyle/>
        <a:p>
          <a:endParaRPr lang="en-US"/>
        </a:p>
      </dgm:t>
    </dgm:pt>
    <dgm:pt modelId="{5955B486-419C-4FEB-A4A0-579ABE92AC27}" type="sibTrans" cxnId="{999A075E-6EB9-42C0-99A3-0D7E89724637}">
      <dgm:prSet/>
      <dgm:spPr/>
      <dgm:t>
        <a:bodyPr/>
        <a:lstStyle/>
        <a:p>
          <a:endParaRPr lang="en-US"/>
        </a:p>
      </dgm:t>
    </dgm:pt>
    <dgm:pt modelId="{34812992-C342-4CD1-8DFF-E96AE1212216}">
      <dgm:prSet/>
      <dgm:spPr/>
      <dgm:t>
        <a:bodyPr/>
        <a:lstStyle/>
        <a:p>
          <a:pPr>
            <a:defRPr b="1"/>
          </a:pPr>
          <a:r>
            <a:rPr lang="cs-CZ" b="1"/>
            <a:t>Biologie</a:t>
          </a:r>
          <a:endParaRPr lang="en-US"/>
        </a:p>
      </dgm:t>
    </dgm:pt>
    <dgm:pt modelId="{88A8139A-ED4E-4888-82D6-590F9614DC05}" type="parTrans" cxnId="{D2FCD47B-8092-4E8C-88DF-6F6ABFC03EEB}">
      <dgm:prSet/>
      <dgm:spPr/>
      <dgm:t>
        <a:bodyPr/>
        <a:lstStyle/>
        <a:p>
          <a:endParaRPr lang="en-US"/>
        </a:p>
      </dgm:t>
    </dgm:pt>
    <dgm:pt modelId="{E038EF53-2690-42E3-9D50-8D6803A7FDA9}" type="sibTrans" cxnId="{D2FCD47B-8092-4E8C-88DF-6F6ABFC03EEB}">
      <dgm:prSet/>
      <dgm:spPr/>
      <dgm:t>
        <a:bodyPr/>
        <a:lstStyle/>
        <a:p>
          <a:endParaRPr lang="en-US"/>
        </a:p>
      </dgm:t>
    </dgm:pt>
    <dgm:pt modelId="{BDAFF749-415A-4F8D-AAF6-7516EA4E89A4}">
      <dgm:prSet/>
      <dgm:spPr/>
      <dgm:t>
        <a:bodyPr/>
        <a:lstStyle/>
        <a:p>
          <a:r>
            <a:rPr lang="cs-CZ"/>
            <a:t>Genetický text / DNA</a:t>
          </a:r>
          <a:endParaRPr lang="en-US"/>
        </a:p>
      </dgm:t>
    </dgm:pt>
    <dgm:pt modelId="{E39618B0-5886-4E44-AC84-E26AC648280E}" type="parTrans" cxnId="{DAA3EF37-6982-4FA8-8BF2-8FD34178781D}">
      <dgm:prSet/>
      <dgm:spPr/>
      <dgm:t>
        <a:bodyPr/>
        <a:lstStyle/>
        <a:p>
          <a:endParaRPr lang="en-US"/>
        </a:p>
      </dgm:t>
    </dgm:pt>
    <dgm:pt modelId="{633202EC-D469-4211-BCFB-441C11FC43C8}" type="sibTrans" cxnId="{DAA3EF37-6982-4FA8-8BF2-8FD34178781D}">
      <dgm:prSet/>
      <dgm:spPr/>
      <dgm:t>
        <a:bodyPr/>
        <a:lstStyle/>
        <a:p>
          <a:endParaRPr lang="en-US"/>
        </a:p>
      </dgm:t>
    </dgm:pt>
    <dgm:pt modelId="{DF744E21-51EA-4CAC-9D48-A6EF95C68C7B}">
      <dgm:prSet/>
      <dgm:spPr/>
      <dgm:t>
        <a:bodyPr/>
        <a:lstStyle/>
        <a:p>
          <a:pPr>
            <a:defRPr b="1"/>
          </a:pPr>
          <a:r>
            <a:rPr lang="cs-CZ" b="1" dirty="0"/>
            <a:t>Psycholingvistika / neurověda</a:t>
          </a:r>
          <a:endParaRPr lang="en-US" dirty="0"/>
        </a:p>
      </dgm:t>
    </dgm:pt>
    <dgm:pt modelId="{211D334A-54DB-4548-B8A0-AE9C6FE8FD96}" type="parTrans" cxnId="{87E27B6E-689E-4F31-8C21-F74963765BB0}">
      <dgm:prSet/>
      <dgm:spPr/>
      <dgm:t>
        <a:bodyPr/>
        <a:lstStyle/>
        <a:p>
          <a:endParaRPr lang="en-US"/>
        </a:p>
      </dgm:t>
    </dgm:pt>
    <dgm:pt modelId="{45D8FA64-0C91-46CE-A4A5-46C9F8883A02}" type="sibTrans" cxnId="{87E27B6E-689E-4F31-8C21-F74963765BB0}">
      <dgm:prSet/>
      <dgm:spPr/>
      <dgm:t>
        <a:bodyPr/>
        <a:lstStyle/>
        <a:p>
          <a:endParaRPr lang="en-US"/>
        </a:p>
      </dgm:t>
    </dgm:pt>
    <dgm:pt modelId="{05278B87-6ECD-4FDE-A4E1-EE72006EFA52}">
      <dgm:prSet/>
      <dgm:spPr/>
      <dgm:t>
        <a:bodyPr/>
        <a:lstStyle/>
        <a:p>
          <a:r>
            <a:rPr lang="cs-CZ"/>
            <a:t>Poruchy řeči, bilingvismus, zdravotnictví</a:t>
          </a:r>
          <a:endParaRPr lang="en-US"/>
        </a:p>
      </dgm:t>
    </dgm:pt>
    <dgm:pt modelId="{E532C214-0E0A-40DC-AA3B-7F54596CE8A8}" type="parTrans" cxnId="{77AAAFF0-94C7-4E00-9B2B-00A4BA480FAF}">
      <dgm:prSet/>
      <dgm:spPr/>
      <dgm:t>
        <a:bodyPr/>
        <a:lstStyle/>
        <a:p>
          <a:endParaRPr lang="en-US"/>
        </a:p>
      </dgm:t>
    </dgm:pt>
    <dgm:pt modelId="{D686C715-4D47-4B8B-925B-63DC186E16B0}" type="sibTrans" cxnId="{77AAAFF0-94C7-4E00-9B2B-00A4BA480FAF}">
      <dgm:prSet/>
      <dgm:spPr/>
      <dgm:t>
        <a:bodyPr/>
        <a:lstStyle/>
        <a:p>
          <a:endParaRPr lang="en-US"/>
        </a:p>
      </dgm:t>
    </dgm:pt>
    <dgm:pt modelId="{D0CF8379-6486-40F2-B6E5-36851A7FDA50}">
      <dgm:prSet/>
      <dgm:spPr/>
      <dgm:t>
        <a:bodyPr/>
        <a:lstStyle/>
        <a:p>
          <a:pPr>
            <a:defRPr b="1"/>
          </a:pPr>
          <a:r>
            <a:rPr lang="cs-CZ" b="1"/>
            <a:t>Programovací jazyky</a:t>
          </a:r>
          <a:endParaRPr lang="en-US"/>
        </a:p>
      </dgm:t>
    </dgm:pt>
    <dgm:pt modelId="{B15F491D-4B9F-48D8-A491-1ABE95FE7941}" type="parTrans" cxnId="{50A06371-9C73-4B4F-8ADE-A374F6AA8C70}">
      <dgm:prSet/>
      <dgm:spPr/>
      <dgm:t>
        <a:bodyPr/>
        <a:lstStyle/>
        <a:p>
          <a:endParaRPr lang="en-US"/>
        </a:p>
      </dgm:t>
    </dgm:pt>
    <dgm:pt modelId="{B0EB2577-409E-43F5-9943-5105F2F0B703}" type="sibTrans" cxnId="{50A06371-9C73-4B4F-8ADE-A374F6AA8C70}">
      <dgm:prSet/>
      <dgm:spPr/>
      <dgm:t>
        <a:bodyPr/>
        <a:lstStyle/>
        <a:p>
          <a:endParaRPr lang="en-US"/>
        </a:p>
      </dgm:t>
    </dgm:pt>
    <dgm:pt modelId="{D2A7200A-1874-40F2-9572-7BAF8256E074}">
      <dgm:prSet/>
      <dgm:spPr/>
      <dgm:t>
        <a:bodyPr/>
        <a:lstStyle/>
        <a:p>
          <a:r>
            <a:rPr lang="cs-CZ"/>
            <a:t>Můžete se naučit i v rámci našich předmětů na katedře :-)</a:t>
          </a:r>
          <a:endParaRPr lang="en-US"/>
        </a:p>
      </dgm:t>
    </dgm:pt>
    <dgm:pt modelId="{97E5A2E8-198E-4FE6-8607-3BAA15BFE48F}" type="parTrans" cxnId="{4FC095BC-B19B-4EAD-9AF8-1A1DC53DD204}">
      <dgm:prSet/>
      <dgm:spPr/>
      <dgm:t>
        <a:bodyPr/>
        <a:lstStyle/>
        <a:p>
          <a:endParaRPr lang="en-US"/>
        </a:p>
      </dgm:t>
    </dgm:pt>
    <dgm:pt modelId="{2CA6650C-BE8F-416C-95DB-D0DCE67FF4B0}" type="sibTrans" cxnId="{4FC095BC-B19B-4EAD-9AF8-1A1DC53DD204}">
      <dgm:prSet/>
      <dgm:spPr/>
      <dgm:t>
        <a:bodyPr/>
        <a:lstStyle/>
        <a:p>
          <a:endParaRPr lang="en-US"/>
        </a:p>
      </dgm:t>
    </dgm:pt>
    <dgm:pt modelId="{A42A1A6D-2170-487C-ADCF-906E645DBAE3}">
      <dgm:prSet/>
      <dgm:spPr/>
      <dgm:t>
        <a:bodyPr/>
        <a:lstStyle/>
        <a:p>
          <a:pPr>
            <a:defRPr b="1"/>
          </a:pPr>
          <a:r>
            <a:rPr lang="cs-CZ" b="1"/>
            <a:t>Marketing</a:t>
          </a:r>
          <a:endParaRPr lang="en-US"/>
        </a:p>
      </dgm:t>
    </dgm:pt>
    <dgm:pt modelId="{ADF16F46-D9CE-4156-A1DD-2D590D9452B8}" type="parTrans" cxnId="{02625BE8-E5BA-48C5-8655-DF356C3468A0}">
      <dgm:prSet/>
      <dgm:spPr/>
      <dgm:t>
        <a:bodyPr/>
        <a:lstStyle/>
        <a:p>
          <a:endParaRPr lang="en-US"/>
        </a:p>
      </dgm:t>
    </dgm:pt>
    <dgm:pt modelId="{3005F0A0-0C79-445D-8968-0F6CD8CE215D}" type="sibTrans" cxnId="{02625BE8-E5BA-48C5-8655-DF356C3468A0}">
      <dgm:prSet/>
      <dgm:spPr/>
      <dgm:t>
        <a:bodyPr/>
        <a:lstStyle/>
        <a:p>
          <a:endParaRPr lang="en-US"/>
        </a:p>
      </dgm:t>
    </dgm:pt>
    <dgm:pt modelId="{76D26AA7-442A-4BC6-B8B7-04D12C0B302B}">
      <dgm:prSet/>
      <dgm:spPr/>
      <dgm:t>
        <a:bodyPr/>
        <a:lstStyle/>
        <a:p>
          <a:r>
            <a:rPr lang="cs-CZ"/>
            <a:t>Aplikovaná sémiotika</a:t>
          </a:r>
          <a:endParaRPr lang="en-US"/>
        </a:p>
      </dgm:t>
    </dgm:pt>
    <dgm:pt modelId="{E47E816A-8CFC-44D3-8F0A-637566C7C812}" type="parTrans" cxnId="{D559B01E-833F-42D2-9806-DFB7DE655C54}">
      <dgm:prSet/>
      <dgm:spPr/>
      <dgm:t>
        <a:bodyPr/>
        <a:lstStyle/>
        <a:p>
          <a:endParaRPr lang="en-US"/>
        </a:p>
      </dgm:t>
    </dgm:pt>
    <dgm:pt modelId="{654EB78A-7D2B-412C-A024-EBC6562C06A8}" type="sibTrans" cxnId="{D559B01E-833F-42D2-9806-DFB7DE655C54}">
      <dgm:prSet/>
      <dgm:spPr/>
      <dgm:t>
        <a:bodyPr/>
        <a:lstStyle/>
        <a:p>
          <a:endParaRPr lang="en-US"/>
        </a:p>
      </dgm:t>
    </dgm:pt>
    <dgm:pt modelId="{94AB2003-0447-473A-BC1E-EBE519C6B3BF}">
      <dgm:prSet/>
      <dgm:spPr/>
      <dgm:t>
        <a:bodyPr/>
        <a:lstStyle/>
        <a:p>
          <a:r>
            <a:rPr lang="cs-CZ"/>
            <a:t>Vizuální komunikace, branding, reklama – možnost využití </a:t>
          </a:r>
          <a:r>
            <a:rPr lang="cs-CZ" b="1"/>
            <a:t>eyetrackeru (snímání pohybu očí)</a:t>
          </a:r>
          <a:endParaRPr lang="en-US"/>
        </a:p>
      </dgm:t>
    </dgm:pt>
    <dgm:pt modelId="{17D8F64D-2C63-4C69-8111-D07FCB14F48B}" type="parTrans" cxnId="{6FBF5160-503C-4911-B7E6-476314D413F9}">
      <dgm:prSet/>
      <dgm:spPr/>
      <dgm:t>
        <a:bodyPr/>
        <a:lstStyle/>
        <a:p>
          <a:endParaRPr lang="en-US"/>
        </a:p>
      </dgm:t>
    </dgm:pt>
    <dgm:pt modelId="{C74A352B-BF1C-4F95-81EC-DDA58CF94D7C}" type="sibTrans" cxnId="{6FBF5160-503C-4911-B7E6-476314D413F9}">
      <dgm:prSet/>
      <dgm:spPr/>
      <dgm:t>
        <a:bodyPr/>
        <a:lstStyle/>
        <a:p>
          <a:endParaRPr lang="en-US"/>
        </a:p>
      </dgm:t>
    </dgm:pt>
    <dgm:pt modelId="{5B98616D-0F88-4C4E-BDAE-2CC5FC714627}">
      <dgm:prSet/>
      <dgm:spPr/>
      <dgm:t>
        <a:bodyPr/>
        <a:lstStyle/>
        <a:p>
          <a:pPr>
            <a:defRPr b="1"/>
          </a:pPr>
          <a:r>
            <a:rPr lang="cs-CZ" b="1"/>
            <a:t>Automobilový průmysl</a:t>
          </a:r>
          <a:endParaRPr lang="en-US"/>
        </a:p>
      </dgm:t>
    </dgm:pt>
    <dgm:pt modelId="{1ADB3B3E-D22E-4841-8F67-5D5478874452}" type="parTrans" cxnId="{A0E3316D-6DB3-4022-B719-D80CE0C1DC08}">
      <dgm:prSet/>
      <dgm:spPr/>
      <dgm:t>
        <a:bodyPr/>
        <a:lstStyle/>
        <a:p>
          <a:endParaRPr lang="en-US"/>
        </a:p>
      </dgm:t>
    </dgm:pt>
    <dgm:pt modelId="{548FD75E-0C2F-4205-AC9D-8860A8BC48F5}" type="sibTrans" cxnId="{A0E3316D-6DB3-4022-B719-D80CE0C1DC08}">
      <dgm:prSet/>
      <dgm:spPr/>
      <dgm:t>
        <a:bodyPr/>
        <a:lstStyle/>
        <a:p>
          <a:endParaRPr lang="en-US"/>
        </a:p>
      </dgm:t>
    </dgm:pt>
    <dgm:pt modelId="{1A05F6B7-B9D6-4263-A239-85C55ED525C7}">
      <dgm:prSet/>
      <dgm:spPr/>
      <dgm:t>
        <a:bodyPr/>
        <a:lstStyle/>
        <a:p>
          <a:r>
            <a:rPr lang="cs-CZ"/>
            <a:t>Hlasové ovládání, rozpoznání řeči, umělá inteligence, avatary a virtuální realita</a:t>
          </a:r>
          <a:endParaRPr lang="en-US"/>
        </a:p>
      </dgm:t>
    </dgm:pt>
    <dgm:pt modelId="{13956698-4B6F-459C-9AE3-A872FB8D9751}" type="parTrans" cxnId="{140CC576-8C50-4778-B47A-2F2F7B18063F}">
      <dgm:prSet/>
      <dgm:spPr/>
      <dgm:t>
        <a:bodyPr/>
        <a:lstStyle/>
        <a:p>
          <a:endParaRPr lang="en-US"/>
        </a:p>
      </dgm:t>
    </dgm:pt>
    <dgm:pt modelId="{D35AACC8-9E5E-4946-A187-6F3C2A4A26BD}" type="sibTrans" cxnId="{140CC576-8C50-4778-B47A-2F2F7B18063F}">
      <dgm:prSet/>
      <dgm:spPr/>
      <dgm:t>
        <a:bodyPr/>
        <a:lstStyle/>
        <a:p>
          <a:endParaRPr lang="en-US"/>
        </a:p>
      </dgm:t>
    </dgm:pt>
    <dgm:pt modelId="{E1492618-A82F-47D4-AF6A-F48D5BCEDE78}" type="pres">
      <dgm:prSet presAssocID="{D2FB258C-F0B8-41C1-BA93-E6EFAD15B157}" presName="root" presStyleCnt="0">
        <dgm:presLayoutVars>
          <dgm:dir/>
          <dgm:resizeHandles val="exact"/>
        </dgm:presLayoutVars>
      </dgm:prSet>
      <dgm:spPr/>
    </dgm:pt>
    <dgm:pt modelId="{3C10A697-82A5-455D-AF09-5688CFD12689}" type="pres">
      <dgm:prSet presAssocID="{41D0709A-2D79-4C9F-B0D6-02A8FE072354}" presName="compNode" presStyleCnt="0"/>
      <dgm:spPr/>
    </dgm:pt>
    <dgm:pt modelId="{355D7499-2DF4-4056-99D3-20F96229EE4D}" type="pres">
      <dgm:prSet presAssocID="{41D0709A-2D79-4C9F-B0D6-02A8FE07235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čítač"/>
        </a:ext>
      </dgm:extLst>
    </dgm:pt>
    <dgm:pt modelId="{ED244791-A814-4676-A1FB-55639E06CC17}" type="pres">
      <dgm:prSet presAssocID="{41D0709A-2D79-4C9F-B0D6-02A8FE072354}" presName="iconSpace" presStyleCnt="0"/>
      <dgm:spPr/>
    </dgm:pt>
    <dgm:pt modelId="{E37590EE-0A4A-4DF4-9E55-696BE5D38B4A}" type="pres">
      <dgm:prSet presAssocID="{41D0709A-2D79-4C9F-B0D6-02A8FE072354}" presName="parTx" presStyleLbl="revTx" presStyleIdx="0" presStyleCnt="14" custScaleX="184687" custScaleY="84974">
        <dgm:presLayoutVars>
          <dgm:chMax val="0"/>
          <dgm:chPref val="0"/>
        </dgm:presLayoutVars>
      </dgm:prSet>
      <dgm:spPr/>
    </dgm:pt>
    <dgm:pt modelId="{BF411C7D-B37A-4B40-8E0D-0C866F077286}" type="pres">
      <dgm:prSet presAssocID="{41D0709A-2D79-4C9F-B0D6-02A8FE072354}" presName="txSpace" presStyleCnt="0"/>
      <dgm:spPr/>
    </dgm:pt>
    <dgm:pt modelId="{CAB68B4D-FCD8-453D-9357-AFC9FF90DCB0}" type="pres">
      <dgm:prSet presAssocID="{41D0709A-2D79-4C9F-B0D6-02A8FE072354}" presName="desTx" presStyleLbl="revTx" presStyleIdx="1" presStyleCnt="14">
        <dgm:presLayoutVars/>
      </dgm:prSet>
      <dgm:spPr/>
    </dgm:pt>
    <dgm:pt modelId="{1C81FD0B-AFC4-4D3B-8612-846B0C1C6CB2}" type="pres">
      <dgm:prSet presAssocID="{D0F33BC8-2E4C-47ED-B6CB-0D135A8EA911}" presName="sibTrans" presStyleCnt="0"/>
      <dgm:spPr/>
    </dgm:pt>
    <dgm:pt modelId="{9B1763F5-5445-4BCA-80F7-282475A2097D}" type="pres">
      <dgm:prSet presAssocID="{E14E48E6-A8B5-4C2B-92B8-906E8B79473E}" presName="compNode" presStyleCnt="0"/>
      <dgm:spPr/>
    </dgm:pt>
    <dgm:pt modelId="{4B0EEBF9-C113-41E3-81DF-96B18DED5166}" type="pres">
      <dgm:prSet presAssocID="{E14E48E6-A8B5-4C2B-92B8-906E8B79473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BD395C0-E38B-488E-A957-1001C1D1D019}" type="pres">
      <dgm:prSet presAssocID="{E14E48E6-A8B5-4C2B-92B8-906E8B79473E}" presName="iconSpace" presStyleCnt="0"/>
      <dgm:spPr/>
    </dgm:pt>
    <dgm:pt modelId="{21450B9A-249D-480C-A0EE-1C9D8CAF320A}" type="pres">
      <dgm:prSet presAssocID="{E14E48E6-A8B5-4C2B-92B8-906E8B79473E}" presName="parTx" presStyleLbl="revTx" presStyleIdx="2" presStyleCnt="14" custScaleX="143150" custScaleY="89243">
        <dgm:presLayoutVars>
          <dgm:chMax val="0"/>
          <dgm:chPref val="0"/>
        </dgm:presLayoutVars>
      </dgm:prSet>
      <dgm:spPr/>
    </dgm:pt>
    <dgm:pt modelId="{53C7B5DF-51A2-421D-A6FD-0BF08A4EAE96}" type="pres">
      <dgm:prSet presAssocID="{E14E48E6-A8B5-4C2B-92B8-906E8B79473E}" presName="txSpace" presStyleCnt="0"/>
      <dgm:spPr/>
    </dgm:pt>
    <dgm:pt modelId="{43E7EF2E-6438-42FD-840C-A9D7E602819D}" type="pres">
      <dgm:prSet presAssocID="{E14E48E6-A8B5-4C2B-92B8-906E8B79473E}" presName="desTx" presStyleLbl="revTx" presStyleIdx="3" presStyleCnt="14">
        <dgm:presLayoutVars/>
      </dgm:prSet>
      <dgm:spPr/>
    </dgm:pt>
    <dgm:pt modelId="{AE8A73BC-5065-405E-B0F9-93212E964421}" type="pres">
      <dgm:prSet presAssocID="{5955B486-419C-4FEB-A4A0-579ABE92AC27}" presName="sibTrans" presStyleCnt="0"/>
      <dgm:spPr/>
    </dgm:pt>
    <dgm:pt modelId="{1C86A395-5742-460D-8B58-78D3F3FC4724}" type="pres">
      <dgm:prSet presAssocID="{34812992-C342-4CD1-8DFF-E96AE1212216}" presName="compNode" presStyleCnt="0"/>
      <dgm:spPr/>
    </dgm:pt>
    <dgm:pt modelId="{8FA4AFBC-0EE3-4A2E-B70E-8FEF5392C798}" type="pres">
      <dgm:prSet presAssocID="{34812992-C342-4CD1-8DFF-E96AE121221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40A81FC5-201F-4E86-94A6-5DF779FF0A3D}" type="pres">
      <dgm:prSet presAssocID="{34812992-C342-4CD1-8DFF-E96AE1212216}" presName="iconSpace" presStyleCnt="0"/>
      <dgm:spPr/>
    </dgm:pt>
    <dgm:pt modelId="{3C665402-A64C-4992-9415-FE12F6C0E975}" type="pres">
      <dgm:prSet presAssocID="{34812992-C342-4CD1-8DFF-E96AE1212216}" presName="parTx" presStyleLbl="revTx" presStyleIdx="4" presStyleCnt="14">
        <dgm:presLayoutVars>
          <dgm:chMax val="0"/>
          <dgm:chPref val="0"/>
        </dgm:presLayoutVars>
      </dgm:prSet>
      <dgm:spPr/>
    </dgm:pt>
    <dgm:pt modelId="{CB41B9A0-EE4B-4D1F-A474-D04E0F3B8BE6}" type="pres">
      <dgm:prSet presAssocID="{34812992-C342-4CD1-8DFF-E96AE1212216}" presName="txSpace" presStyleCnt="0"/>
      <dgm:spPr/>
    </dgm:pt>
    <dgm:pt modelId="{53188638-B2FD-423D-A29D-E68790657728}" type="pres">
      <dgm:prSet presAssocID="{34812992-C342-4CD1-8DFF-E96AE1212216}" presName="desTx" presStyleLbl="revTx" presStyleIdx="5" presStyleCnt="14" custScaleX="124477" custScaleY="92825">
        <dgm:presLayoutVars/>
      </dgm:prSet>
      <dgm:spPr/>
    </dgm:pt>
    <dgm:pt modelId="{166FE73E-97E3-47C5-AA86-256FCCBAE245}" type="pres">
      <dgm:prSet presAssocID="{E038EF53-2690-42E3-9D50-8D6803A7FDA9}" presName="sibTrans" presStyleCnt="0"/>
      <dgm:spPr/>
    </dgm:pt>
    <dgm:pt modelId="{353CC78A-CEB6-4D1E-BAB3-BDC1FF0031F3}" type="pres">
      <dgm:prSet presAssocID="{DF744E21-51EA-4CAC-9D48-A6EF95C68C7B}" presName="compNode" presStyleCnt="0"/>
      <dgm:spPr/>
    </dgm:pt>
    <dgm:pt modelId="{0B8E771A-457E-4B52-9A62-600A30754405}" type="pres">
      <dgm:prSet presAssocID="{DF744E21-51EA-4CAC-9D48-A6EF95C68C7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F62FEE7-78F6-4278-BFEC-03F4E0E9042F}" type="pres">
      <dgm:prSet presAssocID="{DF744E21-51EA-4CAC-9D48-A6EF95C68C7B}" presName="iconSpace" presStyleCnt="0"/>
      <dgm:spPr/>
    </dgm:pt>
    <dgm:pt modelId="{D8A6E09B-EE87-4DDA-91A4-586318288756}" type="pres">
      <dgm:prSet presAssocID="{DF744E21-51EA-4CAC-9D48-A6EF95C68C7B}" presName="parTx" presStyleLbl="revTx" presStyleIdx="6" presStyleCnt="14" custScaleX="155969" custScaleY="102121">
        <dgm:presLayoutVars>
          <dgm:chMax val="0"/>
          <dgm:chPref val="0"/>
        </dgm:presLayoutVars>
      </dgm:prSet>
      <dgm:spPr/>
    </dgm:pt>
    <dgm:pt modelId="{C367EFD7-C144-48DE-8D66-9058B39F2A96}" type="pres">
      <dgm:prSet presAssocID="{DF744E21-51EA-4CAC-9D48-A6EF95C68C7B}" presName="txSpace" presStyleCnt="0"/>
      <dgm:spPr/>
    </dgm:pt>
    <dgm:pt modelId="{D2D254D7-B549-424D-A8C8-8D034701E697}" type="pres">
      <dgm:prSet presAssocID="{DF744E21-51EA-4CAC-9D48-A6EF95C68C7B}" presName="desTx" presStyleLbl="revTx" presStyleIdx="7" presStyleCnt="14">
        <dgm:presLayoutVars/>
      </dgm:prSet>
      <dgm:spPr/>
    </dgm:pt>
    <dgm:pt modelId="{8EFB3F2E-8669-4BA7-AE58-3A59D96A3C67}" type="pres">
      <dgm:prSet presAssocID="{45D8FA64-0C91-46CE-A4A5-46C9F8883A02}" presName="sibTrans" presStyleCnt="0"/>
      <dgm:spPr/>
    </dgm:pt>
    <dgm:pt modelId="{8AD69244-A864-4A8A-8B44-93BE3099A136}" type="pres">
      <dgm:prSet presAssocID="{D0CF8379-6486-40F2-B6E5-36851A7FDA50}" presName="compNode" presStyleCnt="0"/>
      <dgm:spPr/>
    </dgm:pt>
    <dgm:pt modelId="{60FDF318-B4DE-4CB4-9B9C-6F7B527975A6}" type="pres">
      <dgm:prSet presAssocID="{D0CF8379-6486-40F2-B6E5-36851A7FDA5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87E8583-CC4B-4EDA-A902-2EFE83567CA4}" type="pres">
      <dgm:prSet presAssocID="{D0CF8379-6486-40F2-B6E5-36851A7FDA50}" presName="iconSpace" presStyleCnt="0"/>
      <dgm:spPr/>
    </dgm:pt>
    <dgm:pt modelId="{BAD51F01-DFD5-4F23-8D31-8A474A3BBA74}" type="pres">
      <dgm:prSet presAssocID="{D0CF8379-6486-40F2-B6E5-36851A7FDA50}" presName="parTx" presStyleLbl="revTx" presStyleIdx="8" presStyleCnt="14" custScaleX="130385" custScaleY="113822">
        <dgm:presLayoutVars>
          <dgm:chMax val="0"/>
          <dgm:chPref val="0"/>
        </dgm:presLayoutVars>
      </dgm:prSet>
      <dgm:spPr/>
    </dgm:pt>
    <dgm:pt modelId="{41535EAF-EF4C-48AC-8BF3-34E3E9D1A64A}" type="pres">
      <dgm:prSet presAssocID="{D0CF8379-6486-40F2-B6E5-36851A7FDA50}" presName="txSpace" presStyleCnt="0"/>
      <dgm:spPr/>
    </dgm:pt>
    <dgm:pt modelId="{3BBB4DEC-0D2A-4CF9-9AA3-EB1ED58D41B8}" type="pres">
      <dgm:prSet presAssocID="{D0CF8379-6486-40F2-B6E5-36851A7FDA50}" presName="desTx" presStyleLbl="revTx" presStyleIdx="9" presStyleCnt="14">
        <dgm:presLayoutVars/>
      </dgm:prSet>
      <dgm:spPr/>
    </dgm:pt>
    <dgm:pt modelId="{39837ABF-B4BF-4FE5-B1E1-E814BCD512F5}" type="pres">
      <dgm:prSet presAssocID="{B0EB2577-409E-43F5-9943-5105F2F0B703}" presName="sibTrans" presStyleCnt="0"/>
      <dgm:spPr/>
    </dgm:pt>
    <dgm:pt modelId="{577AE6A6-1D73-46B4-94BE-66C4688270E6}" type="pres">
      <dgm:prSet presAssocID="{A42A1A6D-2170-487C-ADCF-906E645DBAE3}" presName="compNode" presStyleCnt="0"/>
      <dgm:spPr/>
    </dgm:pt>
    <dgm:pt modelId="{AE67D6D2-3543-4376-8157-F10B07644564}" type="pres">
      <dgm:prSet presAssocID="{A42A1A6D-2170-487C-ADCF-906E645DBAE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klamní"/>
        </a:ext>
      </dgm:extLst>
    </dgm:pt>
    <dgm:pt modelId="{FE97501C-1BBE-4C1E-B39B-ED4C4ADB9BF4}" type="pres">
      <dgm:prSet presAssocID="{A42A1A6D-2170-487C-ADCF-906E645DBAE3}" presName="iconSpace" presStyleCnt="0"/>
      <dgm:spPr/>
    </dgm:pt>
    <dgm:pt modelId="{D5415E51-6AD9-458B-8276-74CD476034F9}" type="pres">
      <dgm:prSet presAssocID="{A42A1A6D-2170-487C-ADCF-906E645DBAE3}" presName="parTx" presStyleLbl="revTx" presStyleIdx="10" presStyleCnt="14" custScaleX="133433" custScaleY="114698">
        <dgm:presLayoutVars>
          <dgm:chMax val="0"/>
          <dgm:chPref val="0"/>
        </dgm:presLayoutVars>
      </dgm:prSet>
      <dgm:spPr/>
    </dgm:pt>
    <dgm:pt modelId="{76DF145F-AD8C-4FB0-88FF-D0DB27550E12}" type="pres">
      <dgm:prSet presAssocID="{A42A1A6D-2170-487C-ADCF-906E645DBAE3}" presName="txSpace" presStyleCnt="0"/>
      <dgm:spPr/>
    </dgm:pt>
    <dgm:pt modelId="{385E1F1C-0592-4E2B-8010-E78926A01C75}" type="pres">
      <dgm:prSet presAssocID="{A42A1A6D-2170-487C-ADCF-906E645DBAE3}" presName="desTx" presStyleLbl="revTx" presStyleIdx="11" presStyleCnt="14">
        <dgm:presLayoutVars/>
      </dgm:prSet>
      <dgm:spPr/>
    </dgm:pt>
    <dgm:pt modelId="{E5FF58A7-974E-4EBE-8F23-1A556B70DC51}" type="pres">
      <dgm:prSet presAssocID="{3005F0A0-0C79-445D-8968-0F6CD8CE215D}" presName="sibTrans" presStyleCnt="0"/>
      <dgm:spPr/>
    </dgm:pt>
    <dgm:pt modelId="{E8B8EA5F-6389-47A7-A9B4-3FCBB30C4BF9}" type="pres">
      <dgm:prSet presAssocID="{5B98616D-0F88-4C4E-BDAE-2CC5FC714627}" presName="compNode" presStyleCnt="0"/>
      <dgm:spPr/>
    </dgm:pt>
    <dgm:pt modelId="{B2CF5794-4063-415A-A7BD-77B978A3BBFD}" type="pres">
      <dgm:prSet presAssocID="{5B98616D-0F88-4C4E-BDAE-2CC5FC71462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útr"/>
        </a:ext>
      </dgm:extLst>
    </dgm:pt>
    <dgm:pt modelId="{F2B15F08-D983-4A78-A33F-6005BD8FCE9C}" type="pres">
      <dgm:prSet presAssocID="{5B98616D-0F88-4C4E-BDAE-2CC5FC714627}" presName="iconSpace" presStyleCnt="0"/>
      <dgm:spPr/>
    </dgm:pt>
    <dgm:pt modelId="{40695296-5049-434D-92B5-6F3A141FBEA4}" type="pres">
      <dgm:prSet presAssocID="{5B98616D-0F88-4C4E-BDAE-2CC5FC714627}" presName="parTx" presStyleLbl="revTx" presStyleIdx="12" presStyleCnt="14" custScaleX="155237" custScaleY="112350">
        <dgm:presLayoutVars>
          <dgm:chMax val="0"/>
          <dgm:chPref val="0"/>
        </dgm:presLayoutVars>
      </dgm:prSet>
      <dgm:spPr/>
    </dgm:pt>
    <dgm:pt modelId="{0CD91D69-C37E-4508-B1D4-AF0905B5BCEC}" type="pres">
      <dgm:prSet presAssocID="{5B98616D-0F88-4C4E-BDAE-2CC5FC714627}" presName="txSpace" presStyleCnt="0"/>
      <dgm:spPr/>
    </dgm:pt>
    <dgm:pt modelId="{0221E6E6-608D-469F-8157-45EC4700F18E}" type="pres">
      <dgm:prSet presAssocID="{5B98616D-0F88-4C4E-BDAE-2CC5FC714627}" presName="desTx" presStyleLbl="revTx" presStyleIdx="13" presStyleCnt="14">
        <dgm:presLayoutVars/>
      </dgm:prSet>
      <dgm:spPr/>
    </dgm:pt>
  </dgm:ptLst>
  <dgm:cxnLst>
    <dgm:cxn modelId="{1443DD01-36E4-4094-8AF0-E385A8FBB691}" type="presOf" srcId="{D2A7200A-1874-40F2-9572-7BAF8256E074}" destId="{3BBB4DEC-0D2A-4CF9-9AA3-EB1ED58D41B8}" srcOrd="0" destOrd="0" presId="urn:microsoft.com/office/officeart/2018/2/layout/IconLabelDescriptionList"/>
    <dgm:cxn modelId="{A4D0A803-B60C-4DB2-9545-0B767D7FBA7A}" type="presOf" srcId="{E14E48E6-A8B5-4C2B-92B8-906E8B79473E}" destId="{21450B9A-249D-480C-A0EE-1C9D8CAF320A}" srcOrd="0" destOrd="0" presId="urn:microsoft.com/office/officeart/2018/2/layout/IconLabelDescriptionList"/>
    <dgm:cxn modelId="{D559B01E-833F-42D2-9806-DFB7DE655C54}" srcId="{A42A1A6D-2170-487C-ADCF-906E645DBAE3}" destId="{76D26AA7-442A-4BC6-B8B7-04D12C0B302B}" srcOrd="0" destOrd="0" parTransId="{E47E816A-8CFC-44D3-8F0A-637566C7C812}" sibTransId="{654EB78A-7D2B-412C-A024-EBC6562C06A8}"/>
    <dgm:cxn modelId="{C89E6C2B-FC71-4743-9EF5-00D2E7CD01E3}" srcId="{D2FB258C-F0B8-41C1-BA93-E6EFAD15B157}" destId="{41D0709A-2D79-4C9F-B0D6-02A8FE072354}" srcOrd="0" destOrd="0" parTransId="{17E9A317-12F9-42E0-AF70-1FDC814D9AA1}" sibTransId="{D0F33BC8-2E4C-47ED-B6CB-0D135A8EA911}"/>
    <dgm:cxn modelId="{7C5F0134-9FCA-462D-998E-099BFDA2FEBD}" type="presOf" srcId="{5B98616D-0F88-4C4E-BDAE-2CC5FC714627}" destId="{40695296-5049-434D-92B5-6F3A141FBEA4}" srcOrd="0" destOrd="0" presId="urn:microsoft.com/office/officeart/2018/2/layout/IconLabelDescriptionList"/>
    <dgm:cxn modelId="{DAA3EF37-6982-4FA8-8BF2-8FD34178781D}" srcId="{34812992-C342-4CD1-8DFF-E96AE1212216}" destId="{BDAFF749-415A-4F8D-AAF6-7516EA4E89A4}" srcOrd="0" destOrd="0" parTransId="{E39618B0-5886-4E44-AC84-E26AC648280E}" sibTransId="{633202EC-D469-4211-BCFB-441C11FC43C8}"/>
    <dgm:cxn modelId="{8BC4795D-C65D-4547-BD88-4C6D4D3FAEF1}" type="presOf" srcId="{05278B87-6ECD-4FDE-A4E1-EE72006EFA52}" destId="{D2D254D7-B549-424D-A8C8-8D034701E697}" srcOrd="0" destOrd="0" presId="urn:microsoft.com/office/officeart/2018/2/layout/IconLabelDescriptionList"/>
    <dgm:cxn modelId="{999A075E-6EB9-42C0-99A3-0D7E89724637}" srcId="{D2FB258C-F0B8-41C1-BA93-E6EFAD15B157}" destId="{E14E48E6-A8B5-4C2B-92B8-906E8B79473E}" srcOrd="1" destOrd="0" parTransId="{CAB781BE-5523-4102-88BE-CBC58AAD2D63}" sibTransId="{5955B486-419C-4FEB-A4A0-579ABE92AC27}"/>
    <dgm:cxn modelId="{6FBF5160-503C-4911-B7E6-476314D413F9}" srcId="{A42A1A6D-2170-487C-ADCF-906E645DBAE3}" destId="{94AB2003-0447-473A-BC1E-EBE519C6B3BF}" srcOrd="1" destOrd="0" parTransId="{17D8F64D-2C63-4C69-8111-D07FCB14F48B}" sibTransId="{C74A352B-BF1C-4F95-81EC-DDA58CF94D7C}"/>
    <dgm:cxn modelId="{00792164-34FC-4C0A-8496-4712B0DA6278}" type="presOf" srcId="{D0CF8379-6486-40F2-B6E5-36851A7FDA50}" destId="{BAD51F01-DFD5-4F23-8D31-8A474A3BBA74}" srcOrd="0" destOrd="0" presId="urn:microsoft.com/office/officeart/2018/2/layout/IconLabelDescriptionList"/>
    <dgm:cxn modelId="{019F4947-D25C-44F1-BA49-C94C5A87441D}" type="presOf" srcId="{34812992-C342-4CD1-8DFF-E96AE1212216}" destId="{3C665402-A64C-4992-9415-FE12F6C0E975}" srcOrd="0" destOrd="0" presId="urn:microsoft.com/office/officeart/2018/2/layout/IconLabelDescriptionList"/>
    <dgm:cxn modelId="{A0E3316D-6DB3-4022-B719-D80CE0C1DC08}" srcId="{D2FB258C-F0B8-41C1-BA93-E6EFAD15B157}" destId="{5B98616D-0F88-4C4E-BDAE-2CC5FC714627}" srcOrd="6" destOrd="0" parTransId="{1ADB3B3E-D22E-4841-8F67-5D5478874452}" sibTransId="{548FD75E-0C2F-4205-AC9D-8860A8BC48F5}"/>
    <dgm:cxn modelId="{87E27B6E-689E-4F31-8C21-F74963765BB0}" srcId="{D2FB258C-F0B8-41C1-BA93-E6EFAD15B157}" destId="{DF744E21-51EA-4CAC-9D48-A6EF95C68C7B}" srcOrd="3" destOrd="0" parTransId="{211D334A-54DB-4548-B8A0-AE9C6FE8FD96}" sibTransId="{45D8FA64-0C91-46CE-A4A5-46C9F8883A02}"/>
    <dgm:cxn modelId="{1C78964F-FEFC-4144-B67B-023BE87B648A}" type="presOf" srcId="{D2FB258C-F0B8-41C1-BA93-E6EFAD15B157}" destId="{E1492618-A82F-47D4-AF6A-F48D5BCEDE78}" srcOrd="0" destOrd="0" presId="urn:microsoft.com/office/officeart/2018/2/layout/IconLabelDescriptionList"/>
    <dgm:cxn modelId="{50A06371-9C73-4B4F-8ADE-A374F6AA8C70}" srcId="{D2FB258C-F0B8-41C1-BA93-E6EFAD15B157}" destId="{D0CF8379-6486-40F2-B6E5-36851A7FDA50}" srcOrd="4" destOrd="0" parTransId="{B15F491D-4B9F-48D8-A491-1ABE95FE7941}" sibTransId="{B0EB2577-409E-43F5-9943-5105F2F0B703}"/>
    <dgm:cxn modelId="{140CC576-8C50-4778-B47A-2F2F7B18063F}" srcId="{5B98616D-0F88-4C4E-BDAE-2CC5FC714627}" destId="{1A05F6B7-B9D6-4263-A239-85C55ED525C7}" srcOrd="0" destOrd="0" parTransId="{13956698-4B6F-459C-9AE3-A872FB8D9751}" sibTransId="{D35AACC8-9E5E-4946-A187-6F3C2A4A26BD}"/>
    <dgm:cxn modelId="{D2FCD47B-8092-4E8C-88DF-6F6ABFC03EEB}" srcId="{D2FB258C-F0B8-41C1-BA93-E6EFAD15B157}" destId="{34812992-C342-4CD1-8DFF-E96AE1212216}" srcOrd="2" destOrd="0" parTransId="{88A8139A-ED4E-4888-82D6-590F9614DC05}" sibTransId="{E038EF53-2690-42E3-9D50-8D6803A7FDA9}"/>
    <dgm:cxn modelId="{389B797C-6C4F-49F4-9562-07BF6AE43C53}" type="presOf" srcId="{BDAFF749-415A-4F8D-AAF6-7516EA4E89A4}" destId="{53188638-B2FD-423D-A29D-E68790657728}" srcOrd="0" destOrd="0" presId="urn:microsoft.com/office/officeart/2018/2/layout/IconLabelDescriptionList"/>
    <dgm:cxn modelId="{596DB87E-9DC0-4F42-9B2B-06A1A5E9A94A}" type="presOf" srcId="{41D0709A-2D79-4C9F-B0D6-02A8FE072354}" destId="{E37590EE-0A4A-4DF4-9E55-696BE5D38B4A}" srcOrd="0" destOrd="0" presId="urn:microsoft.com/office/officeart/2018/2/layout/IconLabelDescriptionList"/>
    <dgm:cxn modelId="{EF7B4C89-2BA3-4537-9687-5D7C84214E9B}" type="presOf" srcId="{94AB2003-0447-473A-BC1E-EBE519C6B3BF}" destId="{385E1F1C-0592-4E2B-8010-E78926A01C75}" srcOrd="0" destOrd="1" presId="urn:microsoft.com/office/officeart/2018/2/layout/IconLabelDescriptionList"/>
    <dgm:cxn modelId="{FAE882B2-D7A6-4E73-B868-05F1F711A559}" type="presOf" srcId="{A42A1A6D-2170-487C-ADCF-906E645DBAE3}" destId="{D5415E51-6AD9-458B-8276-74CD476034F9}" srcOrd="0" destOrd="0" presId="urn:microsoft.com/office/officeart/2018/2/layout/IconLabelDescriptionList"/>
    <dgm:cxn modelId="{4FC095BC-B19B-4EAD-9AF8-1A1DC53DD204}" srcId="{D0CF8379-6486-40F2-B6E5-36851A7FDA50}" destId="{D2A7200A-1874-40F2-9572-7BAF8256E074}" srcOrd="0" destOrd="0" parTransId="{97E5A2E8-198E-4FE6-8607-3BAA15BFE48F}" sibTransId="{2CA6650C-BE8F-416C-95DB-D0DCE67FF4B0}"/>
    <dgm:cxn modelId="{DF80A9C4-B927-4512-8CAD-B7C5E7916D92}" type="presOf" srcId="{DF744E21-51EA-4CAC-9D48-A6EF95C68C7B}" destId="{D8A6E09B-EE87-4DDA-91A4-586318288756}" srcOrd="0" destOrd="0" presId="urn:microsoft.com/office/officeart/2018/2/layout/IconLabelDescriptionList"/>
    <dgm:cxn modelId="{A95D1DC8-0109-4321-9831-1F58A15C02DB}" type="presOf" srcId="{76D26AA7-442A-4BC6-B8B7-04D12C0B302B}" destId="{385E1F1C-0592-4E2B-8010-E78926A01C75}" srcOrd="0" destOrd="0" presId="urn:microsoft.com/office/officeart/2018/2/layout/IconLabelDescriptionList"/>
    <dgm:cxn modelId="{54F431D9-2107-4040-B6D4-0B298529576D}" type="presOf" srcId="{1A05F6B7-B9D6-4263-A239-85C55ED525C7}" destId="{0221E6E6-608D-469F-8157-45EC4700F18E}" srcOrd="0" destOrd="0" presId="urn:microsoft.com/office/officeart/2018/2/layout/IconLabelDescriptionList"/>
    <dgm:cxn modelId="{02625BE8-E5BA-48C5-8655-DF356C3468A0}" srcId="{D2FB258C-F0B8-41C1-BA93-E6EFAD15B157}" destId="{A42A1A6D-2170-487C-ADCF-906E645DBAE3}" srcOrd="5" destOrd="0" parTransId="{ADF16F46-D9CE-4156-A1DD-2D590D9452B8}" sibTransId="{3005F0A0-0C79-445D-8968-0F6CD8CE215D}"/>
    <dgm:cxn modelId="{77AAAFF0-94C7-4E00-9B2B-00A4BA480FAF}" srcId="{DF744E21-51EA-4CAC-9D48-A6EF95C68C7B}" destId="{05278B87-6ECD-4FDE-A4E1-EE72006EFA52}" srcOrd="0" destOrd="0" parTransId="{E532C214-0E0A-40DC-AA3B-7F54596CE8A8}" sibTransId="{D686C715-4D47-4B8B-925B-63DC186E16B0}"/>
    <dgm:cxn modelId="{F2EB2165-7BA9-444E-B526-A9E6D8BF389B}" type="presParOf" srcId="{E1492618-A82F-47D4-AF6A-F48D5BCEDE78}" destId="{3C10A697-82A5-455D-AF09-5688CFD12689}" srcOrd="0" destOrd="0" presId="urn:microsoft.com/office/officeart/2018/2/layout/IconLabelDescriptionList"/>
    <dgm:cxn modelId="{7735A80F-B068-4090-A081-DB5411CE305B}" type="presParOf" srcId="{3C10A697-82A5-455D-AF09-5688CFD12689}" destId="{355D7499-2DF4-4056-99D3-20F96229EE4D}" srcOrd="0" destOrd="0" presId="urn:microsoft.com/office/officeart/2018/2/layout/IconLabelDescriptionList"/>
    <dgm:cxn modelId="{87AFFC37-1E3E-4947-9A70-BA00425396BD}" type="presParOf" srcId="{3C10A697-82A5-455D-AF09-5688CFD12689}" destId="{ED244791-A814-4676-A1FB-55639E06CC17}" srcOrd="1" destOrd="0" presId="urn:microsoft.com/office/officeart/2018/2/layout/IconLabelDescriptionList"/>
    <dgm:cxn modelId="{7227966F-9E24-4DFB-B934-DA1C19B57B83}" type="presParOf" srcId="{3C10A697-82A5-455D-AF09-5688CFD12689}" destId="{E37590EE-0A4A-4DF4-9E55-696BE5D38B4A}" srcOrd="2" destOrd="0" presId="urn:microsoft.com/office/officeart/2018/2/layout/IconLabelDescriptionList"/>
    <dgm:cxn modelId="{7205D123-E9DB-4EB7-BF6C-0B028892E694}" type="presParOf" srcId="{3C10A697-82A5-455D-AF09-5688CFD12689}" destId="{BF411C7D-B37A-4B40-8E0D-0C866F077286}" srcOrd="3" destOrd="0" presId="urn:microsoft.com/office/officeart/2018/2/layout/IconLabelDescriptionList"/>
    <dgm:cxn modelId="{7AD86040-4160-4E70-B5AB-14BA7AEA5A66}" type="presParOf" srcId="{3C10A697-82A5-455D-AF09-5688CFD12689}" destId="{CAB68B4D-FCD8-453D-9357-AFC9FF90DCB0}" srcOrd="4" destOrd="0" presId="urn:microsoft.com/office/officeart/2018/2/layout/IconLabelDescriptionList"/>
    <dgm:cxn modelId="{D15EF199-F911-4A5B-91D7-7DE0D6F6C6A8}" type="presParOf" srcId="{E1492618-A82F-47D4-AF6A-F48D5BCEDE78}" destId="{1C81FD0B-AFC4-4D3B-8612-846B0C1C6CB2}" srcOrd="1" destOrd="0" presId="urn:microsoft.com/office/officeart/2018/2/layout/IconLabelDescriptionList"/>
    <dgm:cxn modelId="{281A2F06-7805-4473-923B-C92F7245CA52}" type="presParOf" srcId="{E1492618-A82F-47D4-AF6A-F48D5BCEDE78}" destId="{9B1763F5-5445-4BCA-80F7-282475A2097D}" srcOrd="2" destOrd="0" presId="urn:microsoft.com/office/officeart/2018/2/layout/IconLabelDescriptionList"/>
    <dgm:cxn modelId="{A2261903-9F3C-4B26-9074-CDDB9B86F021}" type="presParOf" srcId="{9B1763F5-5445-4BCA-80F7-282475A2097D}" destId="{4B0EEBF9-C113-41E3-81DF-96B18DED5166}" srcOrd="0" destOrd="0" presId="urn:microsoft.com/office/officeart/2018/2/layout/IconLabelDescriptionList"/>
    <dgm:cxn modelId="{6DD843E2-7DD7-43E4-BB14-9116C46A6169}" type="presParOf" srcId="{9B1763F5-5445-4BCA-80F7-282475A2097D}" destId="{7BD395C0-E38B-488E-A957-1001C1D1D019}" srcOrd="1" destOrd="0" presId="urn:microsoft.com/office/officeart/2018/2/layout/IconLabelDescriptionList"/>
    <dgm:cxn modelId="{2884C681-B5BC-47AA-BF7A-90FC9F82F061}" type="presParOf" srcId="{9B1763F5-5445-4BCA-80F7-282475A2097D}" destId="{21450B9A-249D-480C-A0EE-1C9D8CAF320A}" srcOrd="2" destOrd="0" presId="urn:microsoft.com/office/officeart/2018/2/layout/IconLabelDescriptionList"/>
    <dgm:cxn modelId="{5E9F6B1D-05C3-442C-9957-7F0456A46F7B}" type="presParOf" srcId="{9B1763F5-5445-4BCA-80F7-282475A2097D}" destId="{53C7B5DF-51A2-421D-A6FD-0BF08A4EAE96}" srcOrd="3" destOrd="0" presId="urn:microsoft.com/office/officeart/2018/2/layout/IconLabelDescriptionList"/>
    <dgm:cxn modelId="{22EB1034-A339-411D-BF7C-6C04121A8278}" type="presParOf" srcId="{9B1763F5-5445-4BCA-80F7-282475A2097D}" destId="{43E7EF2E-6438-42FD-840C-A9D7E602819D}" srcOrd="4" destOrd="0" presId="urn:microsoft.com/office/officeart/2018/2/layout/IconLabelDescriptionList"/>
    <dgm:cxn modelId="{B8D1DD05-8212-4648-AF21-86A27DFEFA1C}" type="presParOf" srcId="{E1492618-A82F-47D4-AF6A-F48D5BCEDE78}" destId="{AE8A73BC-5065-405E-B0F9-93212E964421}" srcOrd="3" destOrd="0" presId="urn:microsoft.com/office/officeart/2018/2/layout/IconLabelDescriptionList"/>
    <dgm:cxn modelId="{8608532A-6B89-487E-942B-96D88E192AB6}" type="presParOf" srcId="{E1492618-A82F-47D4-AF6A-F48D5BCEDE78}" destId="{1C86A395-5742-460D-8B58-78D3F3FC4724}" srcOrd="4" destOrd="0" presId="urn:microsoft.com/office/officeart/2018/2/layout/IconLabelDescriptionList"/>
    <dgm:cxn modelId="{464ADC9C-F2DB-4CA1-9F21-521F5E3EAD2A}" type="presParOf" srcId="{1C86A395-5742-460D-8B58-78D3F3FC4724}" destId="{8FA4AFBC-0EE3-4A2E-B70E-8FEF5392C798}" srcOrd="0" destOrd="0" presId="urn:microsoft.com/office/officeart/2018/2/layout/IconLabelDescriptionList"/>
    <dgm:cxn modelId="{261182EF-9419-45FD-BAB9-71BEE7C4CDC1}" type="presParOf" srcId="{1C86A395-5742-460D-8B58-78D3F3FC4724}" destId="{40A81FC5-201F-4E86-94A6-5DF779FF0A3D}" srcOrd="1" destOrd="0" presId="urn:microsoft.com/office/officeart/2018/2/layout/IconLabelDescriptionList"/>
    <dgm:cxn modelId="{6F5FD671-4FD6-4217-8988-900923EB3887}" type="presParOf" srcId="{1C86A395-5742-460D-8B58-78D3F3FC4724}" destId="{3C665402-A64C-4992-9415-FE12F6C0E975}" srcOrd="2" destOrd="0" presId="urn:microsoft.com/office/officeart/2018/2/layout/IconLabelDescriptionList"/>
    <dgm:cxn modelId="{AD62389D-B283-40BB-9B43-D5789F24E708}" type="presParOf" srcId="{1C86A395-5742-460D-8B58-78D3F3FC4724}" destId="{CB41B9A0-EE4B-4D1F-A474-D04E0F3B8BE6}" srcOrd="3" destOrd="0" presId="urn:microsoft.com/office/officeart/2018/2/layout/IconLabelDescriptionList"/>
    <dgm:cxn modelId="{D057992C-9208-4429-A0A4-201DDBFB972C}" type="presParOf" srcId="{1C86A395-5742-460D-8B58-78D3F3FC4724}" destId="{53188638-B2FD-423D-A29D-E68790657728}" srcOrd="4" destOrd="0" presId="urn:microsoft.com/office/officeart/2018/2/layout/IconLabelDescriptionList"/>
    <dgm:cxn modelId="{515E9836-3A40-4437-BEFF-E768F0E6D017}" type="presParOf" srcId="{E1492618-A82F-47D4-AF6A-F48D5BCEDE78}" destId="{166FE73E-97E3-47C5-AA86-256FCCBAE245}" srcOrd="5" destOrd="0" presId="urn:microsoft.com/office/officeart/2018/2/layout/IconLabelDescriptionList"/>
    <dgm:cxn modelId="{CEB3D914-5A59-4809-B004-4B3D6566DADB}" type="presParOf" srcId="{E1492618-A82F-47D4-AF6A-F48D5BCEDE78}" destId="{353CC78A-CEB6-4D1E-BAB3-BDC1FF0031F3}" srcOrd="6" destOrd="0" presId="urn:microsoft.com/office/officeart/2018/2/layout/IconLabelDescriptionList"/>
    <dgm:cxn modelId="{550AAA03-D8EA-4D7E-B369-B50BFC88EBF7}" type="presParOf" srcId="{353CC78A-CEB6-4D1E-BAB3-BDC1FF0031F3}" destId="{0B8E771A-457E-4B52-9A62-600A30754405}" srcOrd="0" destOrd="0" presId="urn:microsoft.com/office/officeart/2018/2/layout/IconLabelDescriptionList"/>
    <dgm:cxn modelId="{AB11C0AB-F77C-411D-A8F8-50D17700C4B6}" type="presParOf" srcId="{353CC78A-CEB6-4D1E-BAB3-BDC1FF0031F3}" destId="{4F62FEE7-78F6-4278-BFEC-03F4E0E9042F}" srcOrd="1" destOrd="0" presId="urn:microsoft.com/office/officeart/2018/2/layout/IconLabelDescriptionList"/>
    <dgm:cxn modelId="{9439E973-37F3-4A0E-B757-1FC171667AE7}" type="presParOf" srcId="{353CC78A-CEB6-4D1E-BAB3-BDC1FF0031F3}" destId="{D8A6E09B-EE87-4DDA-91A4-586318288756}" srcOrd="2" destOrd="0" presId="urn:microsoft.com/office/officeart/2018/2/layout/IconLabelDescriptionList"/>
    <dgm:cxn modelId="{36450F46-AE55-430E-AD07-113D27B48A83}" type="presParOf" srcId="{353CC78A-CEB6-4D1E-BAB3-BDC1FF0031F3}" destId="{C367EFD7-C144-48DE-8D66-9058B39F2A96}" srcOrd="3" destOrd="0" presId="urn:microsoft.com/office/officeart/2018/2/layout/IconLabelDescriptionList"/>
    <dgm:cxn modelId="{D1B508DB-298F-4F9C-B61F-C1BE8AA01293}" type="presParOf" srcId="{353CC78A-CEB6-4D1E-BAB3-BDC1FF0031F3}" destId="{D2D254D7-B549-424D-A8C8-8D034701E697}" srcOrd="4" destOrd="0" presId="urn:microsoft.com/office/officeart/2018/2/layout/IconLabelDescriptionList"/>
    <dgm:cxn modelId="{F4A2D4EB-89E7-4C72-A289-D55E0024E186}" type="presParOf" srcId="{E1492618-A82F-47D4-AF6A-F48D5BCEDE78}" destId="{8EFB3F2E-8669-4BA7-AE58-3A59D96A3C67}" srcOrd="7" destOrd="0" presId="urn:microsoft.com/office/officeart/2018/2/layout/IconLabelDescriptionList"/>
    <dgm:cxn modelId="{A58ABB38-19FF-43C8-B2D0-FD1E7197C43F}" type="presParOf" srcId="{E1492618-A82F-47D4-AF6A-F48D5BCEDE78}" destId="{8AD69244-A864-4A8A-8B44-93BE3099A136}" srcOrd="8" destOrd="0" presId="urn:microsoft.com/office/officeart/2018/2/layout/IconLabelDescriptionList"/>
    <dgm:cxn modelId="{8424917E-FADF-4A93-84D4-2A6621F47AFD}" type="presParOf" srcId="{8AD69244-A864-4A8A-8B44-93BE3099A136}" destId="{60FDF318-B4DE-4CB4-9B9C-6F7B527975A6}" srcOrd="0" destOrd="0" presId="urn:microsoft.com/office/officeart/2018/2/layout/IconLabelDescriptionList"/>
    <dgm:cxn modelId="{48EE25DF-D1CF-405F-83D5-40F2521EF478}" type="presParOf" srcId="{8AD69244-A864-4A8A-8B44-93BE3099A136}" destId="{C87E8583-CC4B-4EDA-A902-2EFE83567CA4}" srcOrd="1" destOrd="0" presId="urn:microsoft.com/office/officeart/2018/2/layout/IconLabelDescriptionList"/>
    <dgm:cxn modelId="{3F53BF8A-3D6B-4398-B065-136A147FFFA0}" type="presParOf" srcId="{8AD69244-A864-4A8A-8B44-93BE3099A136}" destId="{BAD51F01-DFD5-4F23-8D31-8A474A3BBA74}" srcOrd="2" destOrd="0" presId="urn:microsoft.com/office/officeart/2018/2/layout/IconLabelDescriptionList"/>
    <dgm:cxn modelId="{BFA12704-0ED8-459C-8790-D1A98C1024C4}" type="presParOf" srcId="{8AD69244-A864-4A8A-8B44-93BE3099A136}" destId="{41535EAF-EF4C-48AC-8BF3-34E3E9D1A64A}" srcOrd="3" destOrd="0" presId="urn:microsoft.com/office/officeart/2018/2/layout/IconLabelDescriptionList"/>
    <dgm:cxn modelId="{983AC282-E2CB-48F5-BACA-507341FC752F}" type="presParOf" srcId="{8AD69244-A864-4A8A-8B44-93BE3099A136}" destId="{3BBB4DEC-0D2A-4CF9-9AA3-EB1ED58D41B8}" srcOrd="4" destOrd="0" presId="urn:microsoft.com/office/officeart/2018/2/layout/IconLabelDescriptionList"/>
    <dgm:cxn modelId="{42FAF5E4-9DA4-4354-BB95-F9A1A0136D89}" type="presParOf" srcId="{E1492618-A82F-47D4-AF6A-F48D5BCEDE78}" destId="{39837ABF-B4BF-4FE5-B1E1-E814BCD512F5}" srcOrd="9" destOrd="0" presId="urn:microsoft.com/office/officeart/2018/2/layout/IconLabelDescriptionList"/>
    <dgm:cxn modelId="{D777837A-EBBC-4072-91FB-6FB7D654A612}" type="presParOf" srcId="{E1492618-A82F-47D4-AF6A-F48D5BCEDE78}" destId="{577AE6A6-1D73-46B4-94BE-66C4688270E6}" srcOrd="10" destOrd="0" presId="urn:microsoft.com/office/officeart/2018/2/layout/IconLabelDescriptionList"/>
    <dgm:cxn modelId="{55307E3D-422C-4616-AB42-150CE8DB81D2}" type="presParOf" srcId="{577AE6A6-1D73-46B4-94BE-66C4688270E6}" destId="{AE67D6D2-3543-4376-8157-F10B07644564}" srcOrd="0" destOrd="0" presId="urn:microsoft.com/office/officeart/2018/2/layout/IconLabelDescriptionList"/>
    <dgm:cxn modelId="{55BD3D75-E51B-4FE0-BC3A-85A9793AEC68}" type="presParOf" srcId="{577AE6A6-1D73-46B4-94BE-66C4688270E6}" destId="{FE97501C-1BBE-4C1E-B39B-ED4C4ADB9BF4}" srcOrd="1" destOrd="0" presId="urn:microsoft.com/office/officeart/2018/2/layout/IconLabelDescriptionList"/>
    <dgm:cxn modelId="{EC60B23E-5D68-40F1-80A6-CAC68F93617D}" type="presParOf" srcId="{577AE6A6-1D73-46B4-94BE-66C4688270E6}" destId="{D5415E51-6AD9-458B-8276-74CD476034F9}" srcOrd="2" destOrd="0" presId="urn:microsoft.com/office/officeart/2018/2/layout/IconLabelDescriptionList"/>
    <dgm:cxn modelId="{8232698E-749C-4383-B0FE-03D4487F7FA2}" type="presParOf" srcId="{577AE6A6-1D73-46B4-94BE-66C4688270E6}" destId="{76DF145F-AD8C-4FB0-88FF-D0DB27550E12}" srcOrd="3" destOrd="0" presId="urn:microsoft.com/office/officeart/2018/2/layout/IconLabelDescriptionList"/>
    <dgm:cxn modelId="{DEFD1C49-18CA-46BC-8E23-F1CFB39522E5}" type="presParOf" srcId="{577AE6A6-1D73-46B4-94BE-66C4688270E6}" destId="{385E1F1C-0592-4E2B-8010-E78926A01C75}" srcOrd="4" destOrd="0" presId="urn:microsoft.com/office/officeart/2018/2/layout/IconLabelDescriptionList"/>
    <dgm:cxn modelId="{3F91D87B-BC07-4BC4-854B-4D0E56A38510}" type="presParOf" srcId="{E1492618-A82F-47D4-AF6A-F48D5BCEDE78}" destId="{E5FF58A7-974E-4EBE-8F23-1A556B70DC51}" srcOrd="11" destOrd="0" presId="urn:microsoft.com/office/officeart/2018/2/layout/IconLabelDescriptionList"/>
    <dgm:cxn modelId="{D608E340-28E5-4933-9945-3DF93748FFCC}" type="presParOf" srcId="{E1492618-A82F-47D4-AF6A-F48D5BCEDE78}" destId="{E8B8EA5F-6389-47A7-A9B4-3FCBB30C4BF9}" srcOrd="12" destOrd="0" presId="urn:microsoft.com/office/officeart/2018/2/layout/IconLabelDescriptionList"/>
    <dgm:cxn modelId="{2ABF54EB-D8E4-4D95-9327-A22E4C2D541D}" type="presParOf" srcId="{E8B8EA5F-6389-47A7-A9B4-3FCBB30C4BF9}" destId="{B2CF5794-4063-415A-A7BD-77B978A3BBFD}" srcOrd="0" destOrd="0" presId="urn:microsoft.com/office/officeart/2018/2/layout/IconLabelDescriptionList"/>
    <dgm:cxn modelId="{97794248-BD33-4CF4-9AE4-7DE4574669CA}" type="presParOf" srcId="{E8B8EA5F-6389-47A7-A9B4-3FCBB30C4BF9}" destId="{F2B15F08-D983-4A78-A33F-6005BD8FCE9C}" srcOrd="1" destOrd="0" presId="urn:microsoft.com/office/officeart/2018/2/layout/IconLabelDescriptionList"/>
    <dgm:cxn modelId="{6B6A93A2-2711-4E2B-997C-9864C7B93504}" type="presParOf" srcId="{E8B8EA5F-6389-47A7-A9B4-3FCBB30C4BF9}" destId="{40695296-5049-434D-92B5-6F3A141FBEA4}" srcOrd="2" destOrd="0" presId="urn:microsoft.com/office/officeart/2018/2/layout/IconLabelDescriptionList"/>
    <dgm:cxn modelId="{A2485FCC-3FAF-4E65-8D3C-0FEC9678E907}" type="presParOf" srcId="{E8B8EA5F-6389-47A7-A9B4-3FCBB30C4BF9}" destId="{0CD91D69-C37E-4508-B1D4-AF0905B5BCEC}" srcOrd="3" destOrd="0" presId="urn:microsoft.com/office/officeart/2018/2/layout/IconLabelDescriptionList"/>
    <dgm:cxn modelId="{279F6D46-3899-4E79-965F-E37C60FC2D85}" type="presParOf" srcId="{E8B8EA5F-6389-47A7-A9B4-3FCBB30C4BF9}" destId="{0221E6E6-608D-469F-8157-45EC4700F18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02571-0A5A-469C-8122-F2B20C5C357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BF219-5D56-4975-9EE3-5A43FF7654C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Stránky katedry:</a:t>
          </a:r>
          <a:r>
            <a:rPr lang="cs-CZ" dirty="0"/>
            <a:t> </a:t>
          </a:r>
          <a:r>
            <a:rPr lang="cs-CZ" u="sng" dirty="0">
              <a:hlinkClick xmlns:r="http://schemas.openxmlformats.org/officeDocument/2006/relationships" r:id="rId1"/>
            </a:rPr>
            <a:t>https://oltk.upol.cz/</a:t>
          </a:r>
          <a:r>
            <a:rPr lang="cs-CZ" dirty="0"/>
            <a:t> </a:t>
          </a:r>
          <a:endParaRPr lang="en-US" dirty="0"/>
        </a:p>
      </dgm:t>
    </dgm:pt>
    <dgm:pt modelId="{A9C994F1-E631-4FBB-97F4-6B8FA1137641}" type="parTrans" cxnId="{FB452BA1-57D1-4FDC-BA98-58C68566508A}">
      <dgm:prSet/>
      <dgm:spPr/>
      <dgm:t>
        <a:bodyPr/>
        <a:lstStyle/>
        <a:p>
          <a:endParaRPr lang="en-US"/>
        </a:p>
      </dgm:t>
    </dgm:pt>
    <dgm:pt modelId="{F85BD951-7658-4447-932A-FA16C2A32BC4}" type="sibTrans" cxnId="{FB452BA1-57D1-4FDC-BA98-58C68566508A}">
      <dgm:prSet/>
      <dgm:spPr/>
      <dgm:t>
        <a:bodyPr/>
        <a:lstStyle/>
        <a:p>
          <a:endParaRPr lang="en-US"/>
        </a:p>
      </dgm:t>
    </dgm:pt>
    <dgm:pt modelId="{1FEA78F5-7752-4A41-8DCF-05544385411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Facebook katedry: </a:t>
          </a:r>
          <a:r>
            <a:rPr lang="cs-CZ"/>
            <a:t>Katedra obecné lingvistiky</a:t>
          </a:r>
          <a:endParaRPr lang="en-US"/>
        </a:p>
      </dgm:t>
    </dgm:pt>
    <dgm:pt modelId="{D00D053B-D146-41C8-8484-96417D822CCC}" type="parTrans" cxnId="{FEDF3552-F9DA-4887-BC13-FE2ABF5378DE}">
      <dgm:prSet/>
      <dgm:spPr/>
      <dgm:t>
        <a:bodyPr/>
        <a:lstStyle/>
        <a:p>
          <a:endParaRPr lang="en-US"/>
        </a:p>
      </dgm:t>
    </dgm:pt>
    <dgm:pt modelId="{C7C80800-AB71-4928-8D28-685B307127CB}" type="sibTrans" cxnId="{FEDF3552-F9DA-4887-BC13-FE2ABF5378DE}">
      <dgm:prSet/>
      <dgm:spPr/>
      <dgm:t>
        <a:bodyPr/>
        <a:lstStyle/>
        <a:p>
          <a:endParaRPr lang="en-US"/>
        </a:p>
      </dgm:t>
    </dgm:pt>
    <dgm:pt modelId="{8035C8C9-5F6B-4B6D-A9C3-ED364EAA419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Instagram: </a:t>
          </a:r>
          <a:r>
            <a:rPr lang="cs-CZ"/>
            <a:t>kol.upol</a:t>
          </a:r>
          <a:endParaRPr lang="en-US"/>
        </a:p>
      </dgm:t>
    </dgm:pt>
    <dgm:pt modelId="{CD4DD44E-57DA-48E4-9C4C-F63B04C83F82}" type="parTrans" cxnId="{74E4E9C4-1AFA-4F39-B826-727E63A26F7A}">
      <dgm:prSet/>
      <dgm:spPr/>
      <dgm:t>
        <a:bodyPr/>
        <a:lstStyle/>
        <a:p>
          <a:endParaRPr lang="en-US"/>
        </a:p>
      </dgm:t>
    </dgm:pt>
    <dgm:pt modelId="{E445C922-DABD-4249-9CFB-0DBE186F888C}" type="sibTrans" cxnId="{74E4E9C4-1AFA-4F39-B826-727E63A26F7A}">
      <dgm:prSet/>
      <dgm:spPr/>
      <dgm:t>
        <a:bodyPr/>
        <a:lstStyle/>
        <a:p>
          <a:endParaRPr lang="en-US"/>
        </a:p>
      </dgm:t>
    </dgm:pt>
    <dgm:pt modelId="{25176338-230D-40A9-BA7E-4D80C5E7C3F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Instagram memes</a:t>
          </a:r>
          <a:r>
            <a:rPr lang="cs-CZ"/>
            <a:t>: kol_memes_upol</a:t>
          </a:r>
          <a:endParaRPr lang="en-US"/>
        </a:p>
      </dgm:t>
    </dgm:pt>
    <dgm:pt modelId="{17E467D0-42F9-4F89-AD43-8BDDF4104F2F}" type="parTrans" cxnId="{5A7477E5-B3AA-4863-BE3A-212F6B1E8413}">
      <dgm:prSet/>
      <dgm:spPr/>
      <dgm:t>
        <a:bodyPr/>
        <a:lstStyle/>
        <a:p>
          <a:endParaRPr lang="en-US"/>
        </a:p>
      </dgm:t>
    </dgm:pt>
    <dgm:pt modelId="{3098BC98-7C55-4031-9A13-C298E94DB518}" type="sibTrans" cxnId="{5A7477E5-B3AA-4863-BE3A-212F6B1E8413}">
      <dgm:prSet/>
      <dgm:spPr/>
      <dgm:t>
        <a:bodyPr/>
        <a:lstStyle/>
        <a:p>
          <a:endParaRPr lang="en-US"/>
        </a:p>
      </dgm:t>
    </dgm:pt>
    <dgm:pt modelId="{321B1592-B987-4423-B37B-DF9D4FE30096}" type="pres">
      <dgm:prSet presAssocID="{D2002571-0A5A-469C-8122-F2B20C5C357B}" presName="root" presStyleCnt="0">
        <dgm:presLayoutVars>
          <dgm:dir/>
          <dgm:resizeHandles val="exact"/>
        </dgm:presLayoutVars>
      </dgm:prSet>
      <dgm:spPr/>
    </dgm:pt>
    <dgm:pt modelId="{C97AE225-0731-45C9-95DA-A7CCC6024271}" type="pres">
      <dgm:prSet presAssocID="{A24BF219-5D56-4975-9EE3-5A43FF7654C0}" presName="compNode" presStyleCnt="0"/>
      <dgm:spPr/>
    </dgm:pt>
    <dgm:pt modelId="{9852AF5A-AECD-48E7-B987-9064FA40BB29}" type="pres">
      <dgm:prSet presAssocID="{A24BF219-5D56-4975-9EE3-5A43FF7654C0}" presName="bgRect" presStyleLbl="bgShp" presStyleIdx="0" presStyleCnt="4" custLinFactNeighborY="-1098"/>
      <dgm:spPr/>
    </dgm:pt>
    <dgm:pt modelId="{FA63E515-8438-45EE-A920-6B19F00F5D7F}" type="pres">
      <dgm:prSet presAssocID="{A24BF219-5D56-4975-9EE3-5A43FF7654C0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7AE1ECE7-7333-4461-8961-35437ACA9D6F}" type="pres">
      <dgm:prSet presAssocID="{A24BF219-5D56-4975-9EE3-5A43FF7654C0}" presName="spaceRect" presStyleCnt="0"/>
      <dgm:spPr/>
    </dgm:pt>
    <dgm:pt modelId="{4A9957BE-7D5E-4E43-9BEB-A929F9C200BB}" type="pres">
      <dgm:prSet presAssocID="{A24BF219-5D56-4975-9EE3-5A43FF7654C0}" presName="parTx" presStyleLbl="revTx" presStyleIdx="0" presStyleCnt="4">
        <dgm:presLayoutVars>
          <dgm:chMax val="0"/>
          <dgm:chPref val="0"/>
        </dgm:presLayoutVars>
      </dgm:prSet>
      <dgm:spPr/>
    </dgm:pt>
    <dgm:pt modelId="{862688A4-30FC-4EDB-8DC5-70F60CF3EEF0}" type="pres">
      <dgm:prSet presAssocID="{F85BD951-7658-4447-932A-FA16C2A32BC4}" presName="sibTrans" presStyleCnt="0"/>
      <dgm:spPr/>
    </dgm:pt>
    <dgm:pt modelId="{A07F2834-E0DD-44F1-B91E-607A5887B300}" type="pres">
      <dgm:prSet presAssocID="{1FEA78F5-7752-4A41-8DCF-055443854110}" presName="compNode" presStyleCnt="0"/>
      <dgm:spPr/>
    </dgm:pt>
    <dgm:pt modelId="{5661C4C5-4730-41E7-AA12-E6F5DE71779B}" type="pres">
      <dgm:prSet presAssocID="{1FEA78F5-7752-4A41-8DCF-055443854110}" presName="bgRect" presStyleLbl="bgShp" presStyleIdx="1" presStyleCnt="4"/>
      <dgm:spPr/>
    </dgm:pt>
    <dgm:pt modelId="{4FF756A5-B70D-498B-AC2E-7E031B4C1A7A}" type="pres">
      <dgm:prSet presAssocID="{1FEA78F5-7752-4A41-8DCF-055443854110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91314444-4238-485A-9151-E3F808C7F28A}" type="pres">
      <dgm:prSet presAssocID="{1FEA78F5-7752-4A41-8DCF-055443854110}" presName="spaceRect" presStyleCnt="0"/>
      <dgm:spPr/>
    </dgm:pt>
    <dgm:pt modelId="{16CFBD5D-4EFF-40A2-868E-C44741CAA75D}" type="pres">
      <dgm:prSet presAssocID="{1FEA78F5-7752-4A41-8DCF-055443854110}" presName="parTx" presStyleLbl="revTx" presStyleIdx="1" presStyleCnt="4">
        <dgm:presLayoutVars>
          <dgm:chMax val="0"/>
          <dgm:chPref val="0"/>
        </dgm:presLayoutVars>
      </dgm:prSet>
      <dgm:spPr/>
    </dgm:pt>
    <dgm:pt modelId="{DBDE9093-EBCC-4AC2-9C2F-439B09C3F552}" type="pres">
      <dgm:prSet presAssocID="{C7C80800-AB71-4928-8D28-685B307127CB}" presName="sibTrans" presStyleCnt="0"/>
      <dgm:spPr/>
    </dgm:pt>
    <dgm:pt modelId="{5115FF66-F15A-4C78-B2D5-A4DC07B4CBAC}" type="pres">
      <dgm:prSet presAssocID="{8035C8C9-5F6B-4B6D-A9C3-ED364EAA419B}" presName="compNode" presStyleCnt="0"/>
      <dgm:spPr/>
    </dgm:pt>
    <dgm:pt modelId="{913F827A-2866-4C8B-BE37-68D9709B857E}" type="pres">
      <dgm:prSet presAssocID="{8035C8C9-5F6B-4B6D-A9C3-ED364EAA419B}" presName="bgRect" presStyleLbl="bgShp" presStyleIdx="2" presStyleCnt="4"/>
      <dgm:spPr/>
    </dgm:pt>
    <dgm:pt modelId="{B63DEEEB-39CA-43FD-A855-B514A1B9C10D}" type="pres">
      <dgm:prSet presAssocID="{8035C8C9-5F6B-4B6D-A9C3-ED364EAA419B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D95C55A-B56B-4565-990F-18E1297BE4FC}" type="pres">
      <dgm:prSet presAssocID="{8035C8C9-5F6B-4B6D-A9C3-ED364EAA419B}" presName="spaceRect" presStyleCnt="0"/>
      <dgm:spPr/>
    </dgm:pt>
    <dgm:pt modelId="{705A9B6C-3584-43E7-ABD5-876A246E83F9}" type="pres">
      <dgm:prSet presAssocID="{8035C8C9-5F6B-4B6D-A9C3-ED364EAA419B}" presName="parTx" presStyleLbl="revTx" presStyleIdx="2" presStyleCnt="4">
        <dgm:presLayoutVars>
          <dgm:chMax val="0"/>
          <dgm:chPref val="0"/>
        </dgm:presLayoutVars>
      </dgm:prSet>
      <dgm:spPr/>
    </dgm:pt>
    <dgm:pt modelId="{AF1E4F35-E75E-485E-BFF4-4BA7C6294F37}" type="pres">
      <dgm:prSet presAssocID="{E445C922-DABD-4249-9CFB-0DBE186F888C}" presName="sibTrans" presStyleCnt="0"/>
      <dgm:spPr/>
    </dgm:pt>
    <dgm:pt modelId="{2391D5DB-0C29-4270-8CA9-01D95C9EAD0A}" type="pres">
      <dgm:prSet presAssocID="{25176338-230D-40A9-BA7E-4D80C5E7C3F9}" presName="compNode" presStyleCnt="0"/>
      <dgm:spPr/>
    </dgm:pt>
    <dgm:pt modelId="{0392C423-92C4-46D5-8FE3-4D3016CC51C4}" type="pres">
      <dgm:prSet presAssocID="{25176338-230D-40A9-BA7E-4D80C5E7C3F9}" presName="bgRect" presStyleLbl="bgShp" presStyleIdx="3" presStyleCnt="4"/>
      <dgm:spPr/>
    </dgm:pt>
    <dgm:pt modelId="{770BB7C4-B1FA-4D31-BFA2-7C2692082B66}" type="pres">
      <dgm:prSet presAssocID="{25176338-230D-40A9-BA7E-4D80C5E7C3F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 zdraví"/>
        </a:ext>
      </dgm:extLst>
    </dgm:pt>
    <dgm:pt modelId="{F69DBBF0-B81E-4415-8EE5-C8EE69CD6B58}" type="pres">
      <dgm:prSet presAssocID="{25176338-230D-40A9-BA7E-4D80C5E7C3F9}" presName="spaceRect" presStyleCnt="0"/>
      <dgm:spPr/>
    </dgm:pt>
    <dgm:pt modelId="{20575F6B-E23C-4378-A987-24329B7E4CD2}" type="pres">
      <dgm:prSet presAssocID="{25176338-230D-40A9-BA7E-4D80C5E7C3F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B08AF01-62AD-4B80-A8FF-52715898C2D8}" type="presOf" srcId="{8035C8C9-5F6B-4B6D-A9C3-ED364EAA419B}" destId="{705A9B6C-3584-43E7-ABD5-876A246E83F9}" srcOrd="0" destOrd="0" presId="urn:microsoft.com/office/officeart/2018/2/layout/IconVerticalSolidList"/>
    <dgm:cxn modelId="{FEDF3552-F9DA-4887-BC13-FE2ABF5378DE}" srcId="{D2002571-0A5A-469C-8122-F2B20C5C357B}" destId="{1FEA78F5-7752-4A41-8DCF-055443854110}" srcOrd="1" destOrd="0" parTransId="{D00D053B-D146-41C8-8484-96417D822CCC}" sibTransId="{C7C80800-AB71-4928-8D28-685B307127CB}"/>
    <dgm:cxn modelId="{24B0FF78-819C-4A14-B16B-239598C6EB07}" type="presOf" srcId="{A24BF219-5D56-4975-9EE3-5A43FF7654C0}" destId="{4A9957BE-7D5E-4E43-9BEB-A929F9C200BB}" srcOrd="0" destOrd="0" presId="urn:microsoft.com/office/officeart/2018/2/layout/IconVerticalSolidList"/>
    <dgm:cxn modelId="{FB452BA1-57D1-4FDC-BA98-58C68566508A}" srcId="{D2002571-0A5A-469C-8122-F2B20C5C357B}" destId="{A24BF219-5D56-4975-9EE3-5A43FF7654C0}" srcOrd="0" destOrd="0" parTransId="{A9C994F1-E631-4FBB-97F4-6B8FA1137641}" sibTransId="{F85BD951-7658-4447-932A-FA16C2A32BC4}"/>
    <dgm:cxn modelId="{74E4E9C4-1AFA-4F39-B826-727E63A26F7A}" srcId="{D2002571-0A5A-469C-8122-F2B20C5C357B}" destId="{8035C8C9-5F6B-4B6D-A9C3-ED364EAA419B}" srcOrd="2" destOrd="0" parTransId="{CD4DD44E-57DA-48E4-9C4C-F63B04C83F82}" sibTransId="{E445C922-DABD-4249-9CFB-0DBE186F888C}"/>
    <dgm:cxn modelId="{66F506D2-6DBA-4107-8739-E96797FE9F66}" type="presOf" srcId="{D2002571-0A5A-469C-8122-F2B20C5C357B}" destId="{321B1592-B987-4423-B37B-DF9D4FE30096}" srcOrd="0" destOrd="0" presId="urn:microsoft.com/office/officeart/2018/2/layout/IconVerticalSolidList"/>
    <dgm:cxn modelId="{990094D2-6501-499F-B0BA-1A0A66CFD5AF}" type="presOf" srcId="{1FEA78F5-7752-4A41-8DCF-055443854110}" destId="{16CFBD5D-4EFF-40A2-868E-C44741CAA75D}" srcOrd="0" destOrd="0" presId="urn:microsoft.com/office/officeart/2018/2/layout/IconVerticalSolidList"/>
    <dgm:cxn modelId="{5A7477E5-B3AA-4863-BE3A-212F6B1E8413}" srcId="{D2002571-0A5A-469C-8122-F2B20C5C357B}" destId="{25176338-230D-40A9-BA7E-4D80C5E7C3F9}" srcOrd="3" destOrd="0" parTransId="{17E467D0-42F9-4F89-AD43-8BDDF4104F2F}" sibTransId="{3098BC98-7C55-4031-9A13-C298E94DB518}"/>
    <dgm:cxn modelId="{0405E4F5-B098-458E-9FEF-37A05B59DD4E}" type="presOf" srcId="{25176338-230D-40A9-BA7E-4D80C5E7C3F9}" destId="{20575F6B-E23C-4378-A987-24329B7E4CD2}" srcOrd="0" destOrd="0" presId="urn:microsoft.com/office/officeart/2018/2/layout/IconVerticalSolidList"/>
    <dgm:cxn modelId="{CE09B3B6-DB1D-49AE-B048-86D4EAB9090D}" type="presParOf" srcId="{321B1592-B987-4423-B37B-DF9D4FE30096}" destId="{C97AE225-0731-45C9-95DA-A7CCC6024271}" srcOrd="0" destOrd="0" presId="urn:microsoft.com/office/officeart/2018/2/layout/IconVerticalSolidList"/>
    <dgm:cxn modelId="{E1304B79-AEB2-440C-9831-CEBCF7FCB99A}" type="presParOf" srcId="{C97AE225-0731-45C9-95DA-A7CCC6024271}" destId="{9852AF5A-AECD-48E7-B987-9064FA40BB29}" srcOrd="0" destOrd="0" presId="urn:microsoft.com/office/officeart/2018/2/layout/IconVerticalSolidList"/>
    <dgm:cxn modelId="{AB70F509-C543-4EB4-BF51-A33D6299EAB6}" type="presParOf" srcId="{C97AE225-0731-45C9-95DA-A7CCC6024271}" destId="{FA63E515-8438-45EE-A920-6B19F00F5D7F}" srcOrd="1" destOrd="0" presId="urn:microsoft.com/office/officeart/2018/2/layout/IconVerticalSolidList"/>
    <dgm:cxn modelId="{31ECED08-8E8A-4A15-A85C-2EF312DD58D7}" type="presParOf" srcId="{C97AE225-0731-45C9-95DA-A7CCC6024271}" destId="{7AE1ECE7-7333-4461-8961-35437ACA9D6F}" srcOrd="2" destOrd="0" presId="urn:microsoft.com/office/officeart/2018/2/layout/IconVerticalSolidList"/>
    <dgm:cxn modelId="{2BE8C8F8-A58E-4414-938D-4F1A47B79034}" type="presParOf" srcId="{C97AE225-0731-45C9-95DA-A7CCC6024271}" destId="{4A9957BE-7D5E-4E43-9BEB-A929F9C200BB}" srcOrd="3" destOrd="0" presId="urn:microsoft.com/office/officeart/2018/2/layout/IconVerticalSolidList"/>
    <dgm:cxn modelId="{953F70B3-E6EC-48BB-841F-6851DB8238E3}" type="presParOf" srcId="{321B1592-B987-4423-B37B-DF9D4FE30096}" destId="{862688A4-30FC-4EDB-8DC5-70F60CF3EEF0}" srcOrd="1" destOrd="0" presId="urn:microsoft.com/office/officeart/2018/2/layout/IconVerticalSolidList"/>
    <dgm:cxn modelId="{9C5ABBAB-11E3-45E1-A4B0-56B1E26ADC86}" type="presParOf" srcId="{321B1592-B987-4423-B37B-DF9D4FE30096}" destId="{A07F2834-E0DD-44F1-B91E-607A5887B300}" srcOrd="2" destOrd="0" presId="urn:microsoft.com/office/officeart/2018/2/layout/IconVerticalSolidList"/>
    <dgm:cxn modelId="{ED4272A0-5E12-4081-AD30-0FBC2E2133CE}" type="presParOf" srcId="{A07F2834-E0DD-44F1-B91E-607A5887B300}" destId="{5661C4C5-4730-41E7-AA12-E6F5DE71779B}" srcOrd="0" destOrd="0" presId="urn:microsoft.com/office/officeart/2018/2/layout/IconVerticalSolidList"/>
    <dgm:cxn modelId="{5D20A3B7-C4D1-412B-9D33-484A3B3AE636}" type="presParOf" srcId="{A07F2834-E0DD-44F1-B91E-607A5887B300}" destId="{4FF756A5-B70D-498B-AC2E-7E031B4C1A7A}" srcOrd="1" destOrd="0" presId="urn:microsoft.com/office/officeart/2018/2/layout/IconVerticalSolidList"/>
    <dgm:cxn modelId="{E3434173-6C75-4D16-9B18-24A5EE03A9D8}" type="presParOf" srcId="{A07F2834-E0DD-44F1-B91E-607A5887B300}" destId="{91314444-4238-485A-9151-E3F808C7F28A}" srcOrd="2" destOrd="0" presId="urn:microsoft.com/office/officeart/2018/2/layout/IconVerticalSolidList"/>
    <dgm:cxn modelId="{AE90171D-E12F-4F6F-BAE3-A174696EFB8A}" type="presParOf" srcId="{A07F2834-E0DD-44F1-B91E-607A5887B300}" destId="{16CFBD5D-4EFF-40A2-868E-C44741CAA75D}" srcOrd="3" destOrd="0" presId="urn:microsoft.com/office/officeart/2018/2/layout/IconVerticalSolidList"/>
    <dgm:cxn modelId="{6C988533-DE85-4A18-AED5-611112FB8027}" type="presParOf" srcId="{321B1592-B987-4423-B37B-DF9D4FE30096}" destId="{DBDE9093-EBCC-4AC2-9C2F-439B09C3F552}" srcOrd="3" destOrd="0" presId="urn:microsoft.com/office/officeart/2018/2/layout/IconVerticalSolidList"/>
    <dgm:cxn modelId="{D7A384CA-EFC2-43A9-98A1-201574112F9E}" type="presParOf" srcId="{321B1592-B987-4423-B37B-DF9D4FE30096}" destId="{5115FF66-F15A-4C78-B2D5-A4DC07B4CBAC}" srcOrd="4" destOrd="0" presId="urn:microsoft.com/office/officeart/2018/2/layout/IconVerticalSolidList"/>
    <dgm:cxn modelId="{22693458-E97E-4334-9F45-4E81318D6DFF}" type="presParOf" srcId="{5115FF66-F15A-4C78-B2D5-A4DC07B4CBAC}" destId="{913F827A-2866-4C8B-BE37-68D9709B857E}" srcOrd="0" destOrd="0" presId="urn:microsoft.com/office/officeart/2018/2/layout/IconVerticalSolidList"/>
    <dgm:cxn modelId="{23A623E9-91B5-423D-BA62-A51E76959B41}" type="presParOf" srcId="{5115FF66-F15A-4C78-B2D5-A4DC07B4CBAC}" destId="{B63DEEEB-39CA-43FD-A855-B514A1B9C10D}" srcOrd="1" destOrd="0" presId="urn:microsoft.com/office/officeart/2018/2/layout/IconVerticalSolidList"/>
    <dgm:cxn modelId="{14003636-AFA5-40FF-AD84-497A9DE408EA}" type="presParOf" srcId="{5115FF66-F15A-4C78-B2D5-A4DC07B4CBAC}" destId="{8D95C55A-B56B-4565-990F-18E1297BE4FC}" srcOrd="2" destOrd="0" presId="urn:microsoft.com/office/officeart/2018/2/layout/IconVerticalSolidList"/>
    <dgm:cxn modelId="{21568362-38A8-408A-A01A-68807CC6BBDE}" type="presParOf" srcId="{5115FF66-F15A-4C78-B2D5-A4DC07B4CBAC}" destId="{705A9B6C-3584-43E7-ABD5-876A246E83F9}" srcOrd="3" destOrd="0" presId="urn:microsoft.com/office/officeart/2018/2/layout/IconVerticalSolidList"/>
    <dgm:cxn modelId="{2A906A65-F26B-4AD4-860C-FA35C89ECD08}" type="presParOf" srcId="{321B1592-B987-4423-B37B-DF9D4FE30096}" destId="{AF1E4F35-E75E-485E-BFF4-4BA7C6294F37}" srcOrd="5" destOrd="0" presId="urn:microsoft.com/office/officeart/2018/2/layout/IconVerticalSolidList"/>
    <dgm:cxn modelId="{89E48E65-ED50-43A2-A003-0262099FF2B9}" type="presParOf" srcId="{321B1592-B987-4423-B37B-DF9D4FE30096}" destId="{2391D5DB-0C29-4270-8CA9-01D95C9EAD0A}" srcOrd="6" destOrd="0" presId="urn:microsoft.com/office/officeart/2018/2/layout/IconVerticalSolidList"/>
    <dgm:cxn modelId="{BFCB2F34-3CC4-4510-8443-C7FD80F77FFB}" type="presParOf" srcId="{2391D5DB-0C29-4270-8CA9-01D95C9EAD0A}" destId="{0392C423-92C4-46D5-8FE3-4D3016CC51C4}" srcOrd="0" destOrd="0" presId="urn:microsoft.com/office/officeart/2018/2/layout/IconVerticalSolidList"/>
    <dgm:cxn modelId="{6A030203-112E-409E-B76D-467436BA5DE4}" type="presParOf" srcId="{2391D5DB-0C29-4270-8CA9-01D95C9EAD0A}" destId="{770BB7C4-B1FA-4D31-BFA2-7C2692082B66}" srcOrd="1" destOrd="0" presId="urn:microsoft.com/office/officeart/2018/2/layout/IconVerticalSolidList"/>
    <dgm:cxn modelId="{D6DA44C4-2E6D-4CC3-BA11-261581E5E858}" type="presParOf" srcId="{2391D5DB-0C29-4270-8CA9-01D95C9EAD0A}" destId="{F69DBBF0-B81E-4415-8EE5-C8EE69CD6B58}" srcOrd="2" destOrd="0" presId="urn:microsoft.com/office/officeart/2018/2/layout/IconVerticalSolidList"/>
    <dgm:cxn modelId="{11A7428B-A51B-49CE-9BE1-05B066D65FAB}" type="presParOf" srcId="{2391D5DB-0C29-4270-8CA9-01D95C9EAD0A}" destId="{20575F6B-E23C-4378-A987-24329B7E4C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D7499-2DF4-4056-99D3-20F96229EE4D}">
      <dsp:nvSpPr>
        <dsp:cNvPr id="0" name=""/>
        <dsp:cNvSpPr/>
      </dsp:nvSpPr>
      <dsp:spPr>
        <a:xfrm>
          <a:off x="462368" y="1088739"/>
          <a:ext cx="369893" cy="369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590EE-0A4A-4DF4-9E55-696BE5D38B4A}">
      <dsp:nvSpPr>
        <dsp:cNvPr id="0" name=""/>
        <dsp:cNvSpPr/>
      </dsp:nvSpPr>
      <dsp:spPr>
        <a:xfrm>
          <a:off x="14865" y="1580373"/>
          <a:ext cx="1951844" cy="5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Překladač Google – rozpoznání textu             v obraze</a:t>
          </a:r>
          <a:endParaRPr lang="en-US" sz="1400" kern="1200"/>
        </a:p>
      </dsp:txBody>
      <dsp:txXfrm>
        <a:off x="14865" y="1580373"/>
        <a:ext cx="1951844" cy="510465"/>
      </dsp:txXfrm>
    </dsp:sp>
    <dsp:sp modelId="{CAB68B4D-FCD8-453D-9357-AFC9FF90DCB0}">
      <dsp:nvSpPr>
        <dsp:cNvPr id="0" name=""/>
        <dsp:cNvSpPr/>
      </dsp:nvSpPr>
      <dsp:spPr>
        <a:xfrm>
          <a:off x="462368" y="2171602"/>
          <a:ext cx="1056839" cy="69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EEBF9-C113-41E3-81DF-96B18DED5166}">
      <dsp:nvSpPr>
        <dsp:cNvPr id="0" name=""/>
        <dsp:cNvSpPr/>
      </dsp:nvSpPr>
      <dsp:spPr>
        <a:xfrm>
          <a:off x="2379669" y="1088739"/>
          <a:ext cx="369893" cy="369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50B9A-249D-480C-A0EE-1C9D8CAF320A}">
      <dsp:nvSpPr>
        <dsp:cNvPr id="0" name=""/>
        <dsp:cNvSpPr/>
      </dsp:nvSpPr>
      <dsp:spPr>
        <a:xfrm>
          <a:off x="2151656" y="1567596"/>
          <a:ext cx="1512865" cy="536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Hlasoví asistenti (Amazon Alexa)</a:t>
          </a:r>
          <a:endParaRPr lang="en-US" sz="1400" kern="1200"/>
        </a:p>
      </dsp:txBody>
      <dsp:txXfrm>
        <a:off x="2151656" y="1567596"/>
        <a:ext cx="1512865" cy="536865"/>
      </dsp:txXfrm>
    </dsp:sp>
    <dsp:sp modelId="{43E7EF2E-6438-42FD-840C-A9D7E602819D}">
      <dsp:nvSpPr>
        <dsp:cNvPr id="0" name=""/>
        <dsp:cNvSpPr/>
      </dsp:nvSpPr>
      <dsp:spPr>
        <a:xfrm>
          <a:off x="2379669" y="2172448"/>
          <a:ext cx="1056839" cy="69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4AFBC-0EE3-4A2E-B70E-8FEF5392C798}">
      <dsp:nvSpPr>
        <dsp:cNvPr id="0" name=""/>
        <dsp:cNvSpPr/>
      </dsp:nvSpPr>
      <dsp:spPr>
        <a:xfrm>
          <a:off x="3978810" y="1101256"/>
          <a:ext cx="369893" cy="369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65402-A64C-4992-9415-FE12F6C0E975}">
      <dsp:nvSpPr>
        <dsp:cNvPr id="0" name=""/>
        <dsp:cNvSpPr/>
      </dsp:nvSpPr>
      <dsp:spPr>
        <a:xfrm>
          <a:off x="3978810" y="1547758"/>
          <a:ext cx="1056839" cy="601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Biologie</a:t>
          </a:r>
          <a:endParaRPr lang="en-US" sz="1400" kern="1200"/>
        </a:p>
      </dsp:txBody>
      <dsp:txXfrm>
        <a:off x="3978810" y="1547758"/>
        <a:ext cx="1056839" cy="601576"/>
      </dsp:txXfrm>
    </dsp:sp>
    <dsp:sp modelId="{53188638-B2FD-423D-A29D-E68790657728}">
      <dsp:nvSpPr>
        <dsp:cNvPr id="0" name=""/>
        <dsp:cNvSpPr/>
      </dsp:nvSpPr>
      <dsp:spPr>
        <a:xfrm>
          <a:off x="3849468" y="2210002"/>
          <a:ext cx="1315521" cy="64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Genetický text / DNA</a:t>
          </a:r>
          <a:endParaRPr lang="en-US" sz="1100" kern="1200"/>
        </a:p>
      </dsp:txBody>
      <dsp:txXfrm>
        <a:off x="3849468" y="2210002"/>
        <a:ext cx="1315521" cy="647791"/>
      </dsp:txXfrm>
    </dsp:sp>
    <dsp:sp modelId="{0B8E771A-457E-4B52-9A62-600A30754405}">
      <dsp:nvSpPr>
        <dsp:cNvPr id="0" name=""/>
        <dsp:cNvSpPr/>
      </dsp:nvSpPr>
      <dsp:spPr>
        <a:xfrm>
          <a:off x="5645688" y="1088739"/>
          <a:ext cx="369893" cy="369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6E09B-EE87-4DDA-91A4-586318288756}">
      <dsp:nvSpPr>
        <dsp:cNvPr id="0" name=""/>
        <dsp:cNvSpPr/>
      </dsp:nvSpPr>
      <dsp:spPr>
        <a:xfrm>
          <a:off x="5349937" y="1528860"/>
          <a:ext cx="1648341" cy="61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Psycholingvistika / neurověda</a:t>
          </a:r>
          <a:endParaRPr lang="en-US" sz="1400" kern="1200" dirty="0"/>
        </a:p>
      </dsp:txBody>
      <dsp:txXfrm>
        <a:off x="5349937" y="1528860"/>
        <a:ext cx="1648341" cy="614336"/>
      </dsp:txXfrm>
    </dsp:sp>
    <dsp:sp modelId="{D2D254D7-B549-424D-A8C8-8D034701E697}">
      <dsp:nvSpPr>
        <dsp:cNvPr id="0" name=""/>
        <dsp:cNvSpPr/>
      </dsp:nvSpPr>
      <dsp:spPr>
        <a:xfrm>
          <a:off x="5645688" y="2172448"/>
          <a:ext cx="1056839" cy="69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Poruchy řeči, bilingvismus, zdravotnictví</a:t>
          </a:r>
          <a:endParaRPr lang="en-US" sz="1100" kern="1200"/>
        </a:p>
      </dsp:txBody>
      <dsp:txXfrm>
        <a:off x="5645688" y="2172448"/>
        <a:ext cx="1056839" cy="697863"/>
      </dsp:txXfrm>
    </dsp:sp>
    <dsp:sp modelId="{60FDF318-B4DE-4CB4-9B9C-6F7B527975A6}">
      <dsp:nvSpPr>
        <dsp:cNvPr id="0" name=""/>
        <dsp:cNvSpPr/>
      </dsp:nvSpPr>
      <dsp:spPr>
        <a:xfrm>
          <a:off x="7343785" y="1088739"/>
          <a:ext cx="369893" cy="3698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51F01-DFD5-4F23-8D31-8A474A3BBA74}">
      <dsp:nvSpPr>
        <dsp:cNvPr id="0" name=""/>
        <dsp:cNvSpPr/>
      </dsp:nvSpPr>
      <dsp:spPr>
        <a:xfrm>
          <a:off x="7183225" y="1493665"/>
          <a:ext cx="1377959" cy="6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Programovací jazyky</a:t>
          </a:r>
          <a:endParaRPr lang="en-US" sz="1400" kern="1200"/>
        </a:p>
      </dsp:txBody>
      <dsp:txXfrm>
        <a:off x="7183225" y="1493665"/>
        <a:ext cx="1377959" cy="684726"/>
      </dsp:txXfrm>
    </dsp:sp>
    <dsp:sp modelId="{3BBB4DEC-0D2A-4CF9-9AA3-EB1ED58D41B8}">
      <dsp:nvSpPr>
        <dsp:cNvPr id="0" name=""/>
        <dsp:cNvSpPr/>
      </dsp:nvSpPr>
      <dsp:spPr>
        <a:xfrm>
          <a:off x="7343785" y="2172448"/>
          <a:ext cx="1056839" cy="69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Můžete se naučit i v rámci našich předmětů na katedře :-)</a:t>
          </a:r>
          <a:endParaRPr lang="en-US" sz="1100" kern="1200"/>
        </a:p>
      </dsp:txBody>
      <dsp:txXfrm>
        <a:off x="7343785" y="2172448"/>
        <a:ext cx="1056839" cy="697863"/>
      </dsp:txXfrm>
    </dsp:sp>
    <dsp:sp modelId="{AE67D6D2-3543-4376-8157-F10B07644564}">
      <dsp:nvSpPr>
        <dsp:cNvPr id="0" name=""/>
        <dsp:cNvSpPr/>
      </dsp:nvSpPr>
      <dsp:spPr>
        <a:xfrm>
          <a:off x="8922798" y="949889"/>
          <a:ext cx="369893" cy="3698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15E51-6AD9-458B-8276-74CD476034F9}">
      <dsp:nvSpPr>
        <dsp:cNvPr id="0" name=""/>
        <dsp:cNvSpPr/>
      </dsp:nvSpPr>
      <dsp:spPr>
        <a:xfrm>
          <a:off x="8746132" y="1352180"/>
          <a:ext cx="1410172" cy="689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Marketing</a:t>
          </a:r>
          <a:endParaRPr lang="en-US" sz="1400" kern="1200"/>
        </a:p>
      </dsp:txBody>
      <dsp:txXfrm>
        <a:off x="8746132" y="1352180"/>
        <a:ext cx="1410172" cy="689996"/>
      </dsp:txXfrm>
    </dsp:sp>
    <dsp:sp modelId="{385E1F1C-0592-4E2B-8010-E78926A01C75}">
      <dsp:nvSpPr>
        <dsp:cNvPr id="0" name=""/>
        <dsp:cNvSpPr/>
      </dsp:nvSpPr>
      <dsp:spPr>
        <a:xfrm>
          <a:off x="8922798" y="2033598"/>
          <a:ext cx="1056839" cy="97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Aplikovaná sémiotika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Vizuální komunikace, branding, reklama – možnost využití </a:t>
          </a:r>
          <a:r>
            <a:rPr lang="cs-CZ" sz="1100" b="1" kern="1200"/>
            <a:t>eyetrackeru (snímání pohybu očí)</a:t>
          </a:r>
          <a:endParaRPr lang="en-US" sz="1100" kern="1200"/>
        </a:p>
      </dsp:txBody>
      <dsp:txXfrm>
        <a:off x="8922798" y="2033598"/>
        <a:ext cx="1056839" cy="975562"/>
      </dsp:txXfrm>
    </dsp:sp>
    <dsp:sp modelId="{B2CF5794-4063-415A-A7BD-77B978A3BBFD}">
      <dsp:nvSpPr>
        <dsp:cNvPr id="0" name=""/>
        <dsp:cNvSpPr/>
      </dsp:nvSpPr>
      <dsp:spPr>
        <a:xfrm>
          <a:off x="10633134" y="949889"/>
          <a:ext cx="369893" cy="36989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95296-5049-434D-92B5-6F3A141FBEA4}">
      <dsp:nvSpPr>
        <dsp:cNvPr id="0" name=""/>
        <dsp:cNvSpPr/>
      </dsp:nvSpPr>
      <dsp:spPr>
        <a:xfrm>
          <a:off x="10341250" y="1359243"/>
          <a:ext cx="1640605" cy="67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Automobilový průmysl</a:t>
          </a:r>
          <a:endParaRPr lang="en-US" sz="1400" kern="1200"/>
        </a:p>
      </dsp:txBody>
      <dsp:txXfrm>
        <a:off x="10341250" y="1359243"/>
        <a:ext cx="1640605" cy="675871"/>
      </dsp:txXfrm>
    </dsp:sp>
    <dsp:sp modelId="{0221E6E6-608D-469F-8157-45EC4700F18E}">
      <dsp:nvSpPr>
        <dsp:cNvPr id="0" name=""/>
        <dsp:cNvSpPr/>
      </dsp:nvSpPr>
      <dsp:spPr>
        <a:xfrm>
          <a:off x="10633134" y="2033598"/>
          <a:ext cx="1056839" cy="97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Hlasové ovládání, rozpoznání řeči, umělá inteligence, avatary a virtuální realita</a:t>
          </a:r>
          <a:endParaRPr lang="en-US" sz="1100" kern="1200"/>
        </a:p>
      </dsp:txBody>
      <dsp:txXfrm>
        <a:off x="10633134" y="2033598"/>
        <a:ext cx="1056839" cy="975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2AF5A-AECD-48E7-B987-9064FA40BB29}">
      <dsp:nvSpPr>
        <dsp:cNvPr id="0" name=""/>
        <dsp:cNvSpPr/>
      </dsp:nvSpPr>
      <dsp:spPr>
        <a:xfrm>
          <a:off x="0" y="0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3E515-8438-45EE-A920-6B19F00F5D7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57BE-7D5E-4E43-9BEB-A929F9C200BB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Stránky katedry:</a:t>
          </a:r>
          <a:r>
            <a:rPr lang="cs-CZ" sz="2200" kern="1200" dirty="0"/>
            <a:t> </a:t>
          </a:r>
          <a:r>
            <a:rPr lang="cs-CZ" sz="2200" u="sng" kern="1200" dirty="0">
              <a:hlinkClick xmlns:r="http://schemas.openxmlformats.org/officeDocument/2006/relationships" r:id="rId3"/>
            </a:rPr>
            <a:t>https://oltk.upol.cz/</a:t>
          </a:r>
          <a:r>
            <a:rPr lang="cs-CZ" sz="2200" kern="1200" dirty="0"/>
            <a:t> </a:t>
          </a:r>
          <a:endParaRPr lang="en-US" sz="2200" kern="1200" dirty="0"/>
        </a:p>
      </dsp:txBody>
      <dsp:txXfrm>
        <a:off x="1057183" y="1805"/>
        <a:ext cx="9458416" cy="915310"/>
      </dsp:txXfrm>
    </dsp:sp>
    <dsp:sp modelId="{5661C4C5-4730-41E7-AA12-E6F5DE71779B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756A5-B70D-498B-AC2E-7E031B4C1A7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FBD5D-4EFF-40A2-868E-C44741CAA75D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Facebook katedry: </a:t>
          </a:r>
          <a:r>
            <a:rPr lang="cs-CZ" sz="2200" kern="1200"/>
            <a:t>Katedra obecné lingvistiky</a:t>
          </a:r>
          <a:endParaRPr lang="en-US" sz="2200" kern="1200"/>
        </a:p>
      </dsp:txBody>
      <dsp:txXfrm>
        <a:off x="1057183" y="1145944"/>
        <a:ext cx="9458416" cy="915310"/>
      </dsp:txXfrm>
    </dsp:sp>
    <dsp:sp modelId="{913F827A-2866-4C8B-BE37-68D9709B857E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DEEEB-39CA-43FD-A855-B514A1B9C10D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A9B6C-3584-43E7-ABD5-876A246E83F9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Instagram: </a:t>
          </a:r>
          <a:r>
            <a:rPr lang="cs-CZ" sz="2200" kern="1200"/>
            <a:t>kol.upol</a:t>
          </a:r>
          <a:endParaRPr lang="en-US" sz="2200" kern="1200"/>
        </a:p>
      </dsp:txBody>
      <dsp:txXfrm>
        <a:off x="1057183" y="2290082"/>
        <a:ext cx="9458416" cy="915310"/>
      </dsp:txXfrm>
    </dsp:sp>
    <dsp:sp modelId="{0392C423-92C4-46D5-8FE3-4D3016CC51C4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BB7C4-B1FA-4D31-BFA2-7C2692082B6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75F6B-E23C-4378-A987-24329B7E4CD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Instagram memes</a:t>
          </a:r>
          <a:r>
            <a:rPr lang="cs-CZ" sz="2200" kern="1200"/>
            <a:t>: kol_memes_upol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7623-9AC8-DE1F-7224-61EFCBA81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3CDE2D-9BD4-77FD-E4BF-3C2C03960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0FC7F-2F47-8B8C-AE01-9030BB7E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286F79-5E7C-64F6-12FB-C374187E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2FE866-E3FF-BA9A-9846-DDDC53C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3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ED19F-8CF0-EBBB-3880-D04A422B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66FDDA-C034-45C4-834C-4CD8DA87C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439F7E-C15A-52F7-FB84-E7863BA8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FC4571-7061-F334-080D-9B54544A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45F26-B462-7587-05E1-4C2E08DE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CF590F-728C-8A0A-A5DF-FEBB54AB0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33BF8A-8E31-1D66-5831-D35638873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1562AC-E68C-0CE4-7244-A6233186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2CEB84-20B0-123C-D7C4-8F1AB553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8DC720-E6B0-E2DE-598D-F7448F12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4BA2F-60D5-468B-5F7B-6C9B7706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05CDD4-A5EE-B540-EE69-F6D0D6A3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3830D8-A228-B6D8-0601-B054AC9A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B7E86-3C51-0C2A-633F-CD880C15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F2978C-1CFB-86E8-E8D6-581C6D25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44F01-B34C-3A7A-3CE7-3C6CADC8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219C7B-ED09-18C0-A9CC-0D274C49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EA7949-73C6-EA4F-8635-1C956C72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F2425D-AC19-8AC4-F310-3D1643AF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C907AF-19BF-427B-7BCB-AA7D16B5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C243C-CEB5-1877-C129-3191BFE8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8B34C-2D06-DA9D-3BD7-BD95196DE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D977F4-B90C-844E-EB6C-63AF0F348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0D32FB-38F0-AC48-EC42-43365C40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10CFA7-53BA-B338-BDFD-D63E60C4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64B39-E0F1-B266-9634-2C31AD4B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E28EF-8289-B577-FB98-13C6331B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A0AD74-37EB-7EAB-3314-6E9062D4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314AD2-FC45-071B-28AB-6B44B016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D766E2-31DB-C3A2-48A2-8FFC22229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58F11B-FBA3-AA3F-2D1F-2257A0E74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E5AA4A-6696-DD32-452B-69E094E8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6644F7-30A6-2525-F88C-BB2AE5A0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EA4EC5-8D0E-5A40-7BA5-83A3F184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4821B-419D-BF5F-78BE-7E1F3592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1DB76B-9515-82AA-0AAA-BE883179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E07CBE-39A0-5C59-F154-D3E62479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36A3C0-D800-7F09-5D7D-2C7AEE51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9F345B-39FE-71C9-AF2A-9713F15E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1B4DCC-8DF1-133D-4941-B0CBBC44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2A2210-CB6B-A9EC-82EE-C47660C1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7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D699B-CF40-CAEB-06CD-A13A5CA9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E3675-33FC-2550-8F1D-2BC1C408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B13F2-7991-54D7-4B0C-021111940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9CF739-D645-3CB5-3E6F-468D6B5C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9013E1-C2E7-CE35-E1AA-BF535AD0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E56554-51DC-E98F-D403-1D84C614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C462B-428C-7FE2-0279-16E093A7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D7E64C7-D5E6-D290-6E5D-87AB21F0C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69E5C1-8EA2-3E77-AE1B-AA31A9C12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D722E0-325A-7B97-FDDF-82BA9D15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DE2B99-26F6-1959-3D3B-27D36361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AD7B3E-2D93-D84A-C206-2FB0AE98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1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C64F4B-48A7-40FC-31E5-4CBF3AAE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70FED9-5055-9F4D-A1FC-BB088878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89D1A2-BD8F-AE27-4EE6-E50B0253B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749A4A-2F63-59A5-76DB-7665BBFB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6394D2-A81C-D45A-3125-BDC066D8F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ihlaska.upol.cz/wps/portal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s8l_f8Y00rSVF7a0MYQ5w" TargetMode="External"/><Relationship Id="rId2" Type="http://schemas.openxmlformats.org/officeDocument/2006/relationships/hyperlink" Target="https://www.youtube.com/channel/UCDLK61dxBVl-RFo0BtDLxO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uHOl-WMgaLo4__HLMAh6E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Nadpis 4">
            <a:extLst>
              <a:ext uri="{FF2B5EF4-FFF2-40B4-BE49-F238E27FC236}">
                <a16:creationId xmlns:a16="http://schemas.microsoft.com/office/drawing/2014/main" id="{9BE8CC82-1337-0A05-C2C7-6E2BAA2F3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6352" y="2288512"/>
            <a:ext cx="6581414" cy="228097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Katedra obecné lingvistiky</a:t>
            </a:r>
            <a:br>
              <a:rPr lang="cs-CZ" sz="3600" b="1" dirty="0">
                <a:solidFill>
                  <a:schemeClr val="tx2"/>
                </a:solidFill>
              </a:rPr>
            </a:br>
            <a:endParaRPr lang="cs-CZ" sz="3600" b="1" dirty="0">
              <a:solidFill>
                <a:schemeClr val="tx2"/>
              </a:solidFill>
            </a:endParaRPr>
          </a:p>
          <a:p>
            <a:r>
              <a:rPr lang="cs-CZ" sz="3600" dirty="0">
                <a:solidFill>
                  <a:schemeClr val="tx2"/>
                </a:solidFill>
              </a:rPr>
              <a:t>Filozofická fakulta</a:t>
            </a: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Univerzita Palackého v Olomouci</a:t>
            </a:r>
          </a:p>
        </p:txBody>
      </p:sp>
    </p:spTree>
    <p:extLst>
      <p:ext uri="{BB962C8B-B14F-4D97-AF65-F5344CB8AC3E}">
        <p14:creationId xmlns:p14="http://schemas.microsoft.com/office/powerpoint/2010/main" val="3288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5">
            <a:extLst>
              <a:ext uri="{FF2B5EF4-FFF2-40B4-BE49-F238E27FC236}">
                <a16:creationId xmlns:a16="http://schemas.microsoft.com/office/drawing/2014/main" id="{654982E2-E5D3-4959-B20C-63A421F6D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536E4C-999E-4F38-4E88-85A6107A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5" y="802955"/>
            <a:ext cx="5603955" cy="1454051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Studentské a pracovní stáže</a:t>
            </a:r>
          </a:p>
        </p:txBody>
      </p:sp>
      <p:pic>
        <p:nvPicPr>
          <p:cNvPr id="9" name="Obrázek 8" descr="Obsah obrázku budova, voda, exteriér, řeka&#10;&#10;Popis byl vytvořen automaticky">
            <a:extLst>
              <a:ext uri="{FF2B5EF4-FFF2-40B4-BE49-F238E27FC236}">
                <a16:creationId xmlns:a16="http://schemas.microsoft.com/office/drawing/2014/main" id="{AAA45D59-FCAF-D617-F629-43F1506D9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r="9789" b="1"/>
          <a:stretch/>
        </p:blipFill>
        <p:spPr>
          <a:xfrm>
            <a:off x="-3" y="2345922"/>
            <a:ext cx="5375372" cy="4507038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11" name="Obrázek 10" descr="Obsah obrázku voda, příroda, pobřeží, útes&#10;&#10;Popis byl vytvořen automaticky">
            <a:extLst>
              <a:ext uri="{FF2B5EF4-FFF2-40B4-BE49-F238E27FC236}">
                <a16:creationId xmlns:a16="http://schemas.microsoft.com/office/drawing/2014/main" id="{521B56C4-4D27-CB9A-FE74-3D589B3E4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" b="2"/>
          <a:stretch/>
        </p:blipFill>
        <p:spPr>
          <a:xfrm>
            <a:off x="1473075" y="2"/>
            <a:ext cx="4431339" cy="2499013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grpSp>
        <p:nvGrpSpPr>
          <p:cNvPr id="32" name="Group 17">
            <a:extLst>
              <a:ext uri="{FF2B5EF4-FFF2-40B4-BE49-F238E27FC236}">
                <a16:creationId xmlns:a16="http://schemas.microsoft.com/office/drawing/2014/main" id="{2771FEA5-1BB0-4DEA-9432-D1A5CA9E5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32560" y="1"/>
            <a:ext cx="4532812" cy="2513100"/>
            <a:chOff x="1346372" y="-12150"/>
            <a:chExt cx="4619000" cy="2609160"/>
          </a:xfrm>
        </p:grpSpPr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9B7BCF50-78C8-4292-9E98-3738BDFB3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2815" y="-12150"/>
              <a:ext cx="4387261" cy="2594536"/>
            </a:xfrm>
            <a:custGeom>
              <a:avLst/>
              <a:gdLst>
                <a:gd name="connsiteX0" fmla="*/ 2393 w 4387261"/>
                <a:gd name="connsiteY0" fmla="*/ 0 h 2594536"/>
                <a:gd name="connsiteX1" fmla="*/ 212977 w 4387261"/>
                <a:gd name="connsiteY1" fmla="*/ 0 h 2594536"/>
                <a:gd name="connsiteX2" fmla="*/ 211747 w 4387261"/>
                <a:gd name="connsiteY2" fmla="*/ 154553 h 2594536"/>
                <a:gd name="connsiteX3" fmla="*/ 227489 w 4387261"/>
                <a:gd name="connsiteY3" fmla="*/ 352309 h 2594536"/>
                <a:gd name="connsiteX4" fmla="*/ 309247 w 4387261"/>
                <a:gd name="connsiteY4" fmla="*/ 741223 h 2594536"/>
                <a:gd name="connsiteX5" fmla="*/ 451519 w 4387261"/>
                <a:gd name="connsiteY5" fmla="*/ 1113237 h 2594536"/>
                <a:gd name="connsiteX6" fmla="*/ 888634 w 4387261"/>
                <a:gd name="connsiteY6" fmla="*/ 1778003 h 2594536"/>
                <a:gd name="connsiteX7" fmla="*/ 1180339 w 4387261"/>
                <a:gd name="connsiteY7" fmla="*/ 2049751 h 2594536"/>
                <a:gd name="connsiteX8" fmla="*/ 1515337 w 4387261"/>
                <a:gd name="connsiteY8" fmla="*/ 2264607 h 2594536"/>
                <a:gd name="connsiteX9" fmla="*/ 1885662 w 4387261"/>
                <a:gd name="connsiteY9" fmla="*/ 2410420 h 2594536"/>
                <a:gd name="connsiteX10" fmla="*/ 2280450 w 4387261"/>
                <a:gd name="connsiteY10" fmla="*/ 2463450 h 2594536"/>
                <a:gd name="connsiteX11" fmla="*/ 2473740 w 4387261"/>
                <a:gd name="connsiteY11" fmla="*/ 2441079 h 2594536"/>
                <a:gd name="connsiteX12" fmla="*/ 2654556 w 4387261"/>
                <a:gd name="connsiteY12" fmla="*/ 2375013 h 2594536"/>
                <a:gd name="connsiteX13" fmla="*/ 2739694 w 4387261"/>
                <a:gd name="connsiteY13" fmla="*/ 2328903 h 2594536"/>
                <a:gd name="connsiteX14" fmla="*/ 2822096 w 4387261"/>
                <a:gd name="connsiteY14" fmla="*/ 2275954 h 2594536"/>
                <a:gd name="connsiteX15" fmla="*/ 2981347 w 4387261"/>
                <a:gd name="connsiteY15" fmla="*/ 2153639 h 2594536"/>
                <a:gd name="connsiteX16" fmla="*/ 3141805 w 4387261"/>
                <a:gd name="connsiteY16" fmla="*/ 2021265 h 2594536"/>
                <a:gd name="connsiteX17" fmla="*/ 3225574 w 4387261"/>
                <a:gd name="connsiteY17" fmla="*/ 1955440 h 2594536"/>
                <a:gd name="connsiteX18" fmla="*/ 3266695 w 4387261"/>
                <a:gd name="connsiteY18" fmla="*/ 1923815 h 2594536"/>
                <a:gd name="connsiteX19" fmla="*/ 3306045 w 4387261"/>
                <a:gd name="connsiteY19" fmla="*/ 1892834 h 2594536"/>
                <a:gd name="connsiteX20" fmla="*/ 3596865 w 4387261"/>
                <a:gd name="connsiteY20" fmla="*/ 1626638 h 2594536"/>
                <a:gd name="connsiteX21" fmla="*/ 3727709 w 4387261"/>
                <a:gd name="connsiteY21" fmla="*/ 1485091 h 2594536"/>
                <a:gd name="connsiteX22" fmla="*/ 3848335 w 4387261"/>
                <a:gd name="connsiteY22" fmla="*/ 1336864 h 2594536"/>
                <a:gd name="connsiteX23" fmla="*/ 4039130 w 4387261"/>
                <a:gd name="connsiteY23" fmla="*/ 1005729 h 2594536"/>
                <a:gd name="connsiteX24" fmla="*/ 4093045 w 4387261"/>
                <a:gd name="connsiteY24" fmla="*/ 820486 h 2594536"/>
                <a:gd name="connsiteX25" fmla="*/ 4102540 w 4387261"/>
                <a:gd name="connsiteY25" fmla="*/ 773008 h 2594536"/>
                <a:gd name="connsiteX26" fmla="*/ 4110507 w 4387261"/>
                <a:gd name="connsiteY26" fmla="*/ 725128 h 2594536"/>
                <a:gd name="connsiteX27" fmla="*/ 4121934 w 4387261"/>
                <a:gd name="connsiteY27" fmla="*/ 628483 h 2594536"/>
                <a:gd name="connsiteX28" fmla="*/ 4125635 w 4387261"/>
                <a:gd name="connsiteY28" fmla="*/ 579879 h 2594536"/>
                <a:gd name="connsiteX29" fmla="*/ 4128210 w 4387261"/>
                <a:gd name="connsiteY29" fmla="*/ 531114 h 2594536"/>
                <a:gd name="connsiteX30" fmla="*/ 4129337 w 4387261"/>
                <a:gd name="connsiteY30" fmla="*/ 482188 h 2594536"/>
                <a:gd name="connsiteX31" fmla="*/ 4129096 w 4387261"/>
                <a:gd name="connsiteY31" fmla="*/ 433182 h 2594536"/>
                <a:gd name="connsiteX32" fmla="*/ 4128854 w 4387261"/>
                <a:gd name="connsiteY32" fmla="*/ 408638 h 2594536"/>
                <a:gd name="connsiteX33" fmla="*/ 4127808 w 4387261"/>
                <a:gd name="connsiteY33" fmla="*/ 384980 h 2594536"/>
                <a:gd name="connsiteX34" fmla="*/ 4126601 w 4387261"/>
                <a:gd name="connsiteY34" fmla="*/ 361402 h 2594536"/>
                <a:gd name="connsiteX35" fmla="*/ 4124670 w 4387261"/>
                <a:gd name="connsiteY35" fmla="*/ 337905 h 2594536"/>
                <a:gd name="connsiteX36" fmla="*/ 4113162 w 4387261"/>
                <a:gd name="connsiteY36" fmla="*/ 244720 h 2594536"/>
                <a:gd name="connsiteX37" fmla="*/ 4068270 w 4387261"/>
                <a:gd name="connsiteY37" fmla="*/ 63350 h 2594536"/>
                <a:gd name="connsiteX38" fmla="*/ 4042130 w 4387261"/>
                <a:gd name="connsiteY38" fmla="*/ 0 h 2594536"/>
                <a:gd name="connsiteX39" fmla="*/ 4342981 w 4387261"/>
                <a:gd name="connsiteY39" fmla="*/ 0 h 2594536"/>
                <a:gd name="connsiteX40" fmla="*/ 4363778 w 4387261"/>
                <a:gd name="connsiteY40" fmla="*/ 96966 h 2594536"/>
                <a:gd name="connsiteX41" fmla="*/ 4379439 w 4387261"/>
                <a:gd name="connsiteY41" fmla="*/ 210199 h 2594536"/>
                <a:gd name="connsiteX42" fmla="*/ 4386601 w 4387261"/>
                <a:gd name="connsiteY42" fmla="*/ 323823 h 2594536"/>
                <a:gd name="connsiteX43" fmla="*/ 4387245 w 4387261"/>
                <a:gd name="connsiteY43" fmla="*/ 352229 h 2594536"/>
                <a:gd name="connsiteX44" fmla="*/ 4387084 w 4387261"/>
                <a:gd name="connsiteY44" fmla="*/ 380554 h 2594536"/>
                <a:gd name="connsiteX45" fmla="*/ 4386762 w 4387261"/>
                <a:gd name="connsiteY45" fmla="*/ 408799 h 2594536"/>
                <a:gd name="connsiteX46" fmla="*/ 4385716 w 4387261"/>
                <a:gd name="connsiteY46" fmla="*/ 436240 h 2594536"/>
                <a:gd name="connsiteX47" fmla="*/ 4368254 w 4387261"/>
                <a:gd name="connsiteY47" fmla="*/ 655441 h 2594536"/>
                <a:gd name="connsiteX48" fmla="*/ 4329789 w 4387261"/>
                <a:gd name="connsiteY48" fmla="*/ 873274 h 2594536"/>
                <a:gd name="connsiteX49" fmla="*/ 4269517 w 4387261"/>
                <a:gd name="connsiteY49" fmla="*/ 1087245 h 2594536"/>
                <a:gd name="connsiteX50" fmla="*/ 4088297 w 4387261"/>
                <a:gd name="connsiteY50" fmla="*/ 1496839 h 2594536"/>
                <a:gd name="connsiteX51" fmla="*/ 3806168 w 4387261"/>
                <a:gd name="connsiteY51" fmla="*/ 1842057 h 2594536"/>
                <a:gd name="connsiteX52" fmla="*/ 3636375 w 4387261"/>
                <a:gd name="connsiteY52" fmla="*/ 1981995 h 2594536"/>
                <a:gd name="connsiteX53" fmla="*/ 3456605 w 4387261"/>
                <a:gd name="connsiteY53" fmla="*/ 2104230 h 2594536"/>
                <a:gd name="connsiteX54" fmla="*/ 3410817 w 4387261"/>
                <a:gd name="connsiteY54" fmla="*/ 2132797 h 2594536"/>
                <a:gd name="connsiteX55" fmla="*/ 3366397 w 4387261"/>
                <a:gd name="connsiteY55" fmla="*/ 2160076 h 2594536"/>
                <a:gd name="connsiteX56" fmla="*/ 3280294 w 4387261"/>
                <a:gd name="connsiteY56" fmla="*/ 2213911 h 2594536"/>
                <a:gd name="connsiteX57" fmla="*/ 3104386 w 4387261"/>
                <a:gd name="connsiteY57" fmla="*/ 2325443 h 2594536"/>
                <a:gd name="connsiteX58" fmla="*/ 2918419 w 4387261"/>
                <a:gd name="connsiteY58" fmla="*/ 2434319 h 2594536"/>
                <a:gd name="connsiteX59" fmla="*/ 2819843 w 4387261"/>
                <a:gd name="connsiteY59" fmla="*/ 2483406 h 2594536"/>
                <a:gd name="connsiteX60" fmla="*/ 2716680 w 4387261"/>
                <a:gd name="connsiteY60" fmla="*/ 2525090 h 2594536"/>
                <a:gd name="connsiteX61" fmla="*/ 2609654 w 4387261"/>
                <a:gd name="connsiteY61" fmla="*/ 2557037 h 2594536"/>
                <a:gd name="connsiteX62" fmla="*/ 2555095 w 4387261"/>
                <a:gd name="connsiteY62" fmla="*/ 2568946 h 2594536"/>
                <a:gd name="connsiteX63" fmla="*/ 2527735 w 4387261"/>
                <a:gd name="connsiteY63" fmla="*/ 2574177 h 2594536"/>
                <a:gd name="connsiteX64" fmla="*/ 2500295 w 4387261"/>
                <a:gd name="connsiteY64" fmla="*/ 2578522 h 2594536"/>
                <a:gd name="connsiteX65" fmla="*/ 2280450 w 4387261"/>
                <a:gd name="connsiteY65" fmla="*/ 2594536 h 2594536"/>
                <a:gd name="connsiteX66" fmla="*/ 1852106 w 4387261"/>
                <a:gd name="connsiteY66" fmla="*/ 2549875 h 2594536"/>
                <a:gd name="connsiteX67" fmla="*/ 1441707 w 4387261"/>
                <a:gd name="connsiteY67" fmla="*/ 2415650 h 2594536"/>
                <a:gd name="connsiteX68" fmla="*/ 744753 w 4387261"/>
                <a:gd name="connsiteY68" fmla="*/ 1912389 h 2594536"/>
                <a:gd name="connsiteX69" fmla="*/ 471717 w 4387261"/>
                <a:gd name="connsiteY69" fmla="*/ 1578678 h 2594536"/>
                <a:gd name="connsiteX70" fmla="*/ 254930 w 4387261"/>
                <a:gd name="connsiteY70" fmla="*/ 1205698 h 2594536"/>
                <a:gd name="connsiteX71" fmla="*/ 15852 w 4387261"/>
                <a:gd name="connsiteY71" fmla="*/ 377738 h 2594536"/>
                <a:gd name="connsiteX72" fmla="*/ 0 w 4387261"/>
                <a:gd name="connsiteY72" fmla="*/ 161283 h 25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387261" h="2594536">
                  <a:moveTo>
                    <a:pt x="2393" y="0"/>
                  </a:moveTo>
                  <a:lnTo>
                    <a:pt x="212977" y="0"/>
                  </a:lnTo>
                  <a:lnTo>
                    <a:pt x="211747" y="154553"/>
                  </a:lnTo>
                  <a:cubicBezTo>
                    <a:pt x="214071" y="220619"/>
                    <a:pt x="219281" y="286565"/>
                    <a:pt x="227489" y="352309"/>
                  </a:cubicBezTo>
                  <a:cubicBezTo>
                    <a:pt x="243986" y="483717"/>
                    <a:pt x="271587" y="613918"/>
                    <a:pt x="309247" y="741223"/>
                  </a:cubicBezTo>
                  <a:cubicBezTo>
                    <a:pt x="346746" y="868607"/>
                    <a:pt x="395270" y="992853"/>
                    <a:pt x="451519" y="1113237"/>
                  </a:cubicBezTo>
                  <a:cubicBezTo>
                    <a:pt x="562809" y="1354729"/>
                    <a:pt x="710392" y="1580207"/>
                    <a:pt x="888634" y="1778003"/>
                  </a:cubicBezTo>
                  <a:cubicBezTo>
                    <a:pt x="978036" y="1876579"/>
                    <a:pt x="1075567" y="1967913"/>
                    <a:pt x="1180339" y="2049751"/>
                  </a:cubicBezTo>
                  <a:cubicBezTo>
                    <a:pt x="1284950" y="2131751"/>
                    <a:pt x="1397126" y="2204094"/>
                    <a:pt x="1515337" y="2264607"/>
                  </a:cubicBezTo>
                  <a:cubicBezTo>
                    <a:pt x="1633468" y="2325121"/>
                    <a:pt x="1757151" y="2375496"/>
                    <a:pt x="1885662" y="2410420"/>
                  </a:cubicBezTo>
                  <a:cubicBezTo>
                    <a:pt x="2013851" y="2445344"/>
                    <a:pt x="2147110" y="2463530"/>
                    <a:pt x="2280450" y="2463450"/>
                  </a:cubicBezTo>
                  <a:cubicBezTo>
                    <a:pt x="2345953" y="2462726"/>
                    <a:pt x="2410972" y="2456288"/>
                    <a:pt x="2473740" y="2441079"/>
                  </a:cubicBezTo>
                  <a:cubicBezTo>
                    <a:pt x="2536587" y="2426111"/>
                    <a:pt x="2596698" y="2402856"/>
                    <a:pt x="2654556" y="2375013"/>
                  </a:cubicBezTo>
                  <a:cubicBezTo>
                    <a:pt x="2683445" y="2360930"/>
                    <a:pt x="2711771" y="2345319"/>
                    <a:pt x="2739694" y="2328903"/>
                  </a:cubicBezTo>
                  <a:cubicBezTo>
                    <a:pt x="2767537" y="2312246"/>
                    <a:pt x="2794977" y="2294462"/>
                    <a:pt x="2822096" y="2275954"/>
                  </a:cubicBezTo>
                  <a:cubicBezTo>
                    <a:pt x="2876172" y="2238455"/>
                    <a:pt x="2928639" y="2196771"/>
                    <a:pt x="2981347" y="2153639"/>
                  </a:cubicBezTo>
                  <a:cubicBezTo>
                    <a:pt x="3034135" y="2110507"/>
                    <a:pt x="3086924" y="2065443"/>
                    <a:pt x="3141805" y="2021265"/>
                  </a:cubicBezTo>
                  <a:cubicBezTo>
                    <a:pt x="3169164" y="1999136"/>
                    <a:pt x="3197168" y="1977248"/>
                    <a:pt x="3225574" y="1955440"/>
                  </a:cubicBezTo>
                  <a:lnTo>
                    <a:pt x="3266695" y="1923815"/>
                  </a:lnTo>
                  <a:cubicBezTo>
                    <a:pt x="3279811" y="1913435"/>
                    <a:pt x="3293250" y="1903537"/>
                    <a:pt x="3306045" y="1892834"/>
                  </a:cubicBezTo>
                  <a:cubicBezTo>
                    <a:pt x="3410173" y="1809306"/>
                    <a:pt x="3506014" y="1718696"/>
                    <a:pt x="3596865" y="1626638"/>
                  </a:cubicBezTo>
                  <a:cubicBezTo>
                    <a:pt x="3642089" y="1580368"/>
                    <a:pt x="3685784" y="1533292"/>
                    <a:pt x="3727709" y="1485091"/>
                  </a:cubicBezTo>
                  <a:cubicBezTo>
                    <a:pt x="3769635" y="1436889"/>
                    <a:pt x="3810192" y="1387802"/>
                    <a:pt x="3848335" y="1336864"/>
                  </a:cubicBezTo>
                  <a:cubicBezTo>
                    <a:pt x="3924782" y="1235391"/>
                    <a:pt x="3993101" y="1125951"/>
                    <a:pt x="4039130" y="1005729"/>
                  </a:cubicBezTo>
                  <a:cubicBezTo>
                    <a:pt x="4062145" y="945778"/>
                    <a:pt x="4079768" y="883655"/>
                    <a:pt x="4093045" y="820486"/>
                  </a:cubicBezTo>
                  <a:cubicBezTo>
                    <a:pt x="4096183" y="804633"/>
                    <a:pt x="4099805" y="788941"/>
                    <a:pt x="4102540" y="773008"/>
                  </a:cubicBezTo>
                  <a:lnTo>
                    <a:pt x="4110507" y="725128"/>
                  </a:lnTo>
                  <a:cubicBezTo>
                    <a:pt x="4114772" y="693021"/>
                    <a:pt x="4119278" y="660913"/>
                    <a:pt x="4121934" y="628483"/>
                  </a:cubicBezTo>
                  <a:cubicBezTo>
                    <a:pt x="4123463" y="612309"/>
                    <a:pt x="4124911" y="596134"/>
                    <a:pt x="4125635" y="579879"/>
                  </a:cubicBezTo>
                  <a:cubicBezTo>
                    <a:pt x="4126440" y="563624"/>
                    <a:pt x="4127728" y="547450"/>
                    <a:pt x="4128210" y="531114"/>
                  </a:cubicBezTo>
                  <a:lnTo>
                    <a:pt x="4129337" y="482188"/>
                  </a:lnTo>
                  <a:cubicBezTo>
                    <a:pt x="4129739" y="465933"/>
                    <a:pt x="4129176" y="449517"/>
                    <a:pt x="4129096" y="433182"/>
                  </a:cubicBezTo>
                  <a:lnTo>
                    <a:pt x="4128854" y="408638"/>
                  </a:lnTo>
                  <a:cubicBezTo>
                    <a:pt x="4128613" y="400672"/>
                    <a:pt x="4128130" y="392866"/>
                    <a:pt x="4127808" y="384980"/>
                  </a:cubicBezTo>
                  <a:cubicBezTo>
                    <a:pt x="4127406" y="377094"/>
                    <a:pt x="4127164" y="369208"/>
                    <a:pt x="4126601" y="361402"/>
                  </a:cubicBezTo>
                  <a:lnTo>
                    <a:pt x="4124670" y="337905"/>
                  </a:lnTo>
                  <a:cubicBezTo>
                    <a:pt x="4122175" y="306602"/>
                    <a:pt x="4117991" y="275540"/>
                    <a:pt x="4113162" y="244720"/>
                  </a:cubicBezTo>
                  <a:cubicBezTo>
                    <a:pt x="4102943" y="183040"/>
                    <a:pt x="4087834" y="122546"/>
                    <a:pt x="4068270" y="63350"/>
                  </a:cubicBezTo>
                  <a:lnTo>
                    <a:pt x="4042130" y="0"/>
                  </a:lnTo>
                  <a:lnTo>
                    <a:pt x="4342981" y="0"/>
                  </a:lnTo>
                  <a:lnTo>
                    <a:pt x="4363778" y="96966"/>
                  </a:lnTo>
                  <a:cubicBezTo>
                    <a:pt x="4370412" y="134527"/>
                    <a:pt x="4375657" y="172318"/>
                    <a:pt x="4379439" y="210199"/>
                  </a:cubicBezTo>
                  <a:cubicBezTo>
                    <a:pt x="4383061" y="248100"/>
                    <a:pt x="4385796" y="286001"/>
                    <a:pt x="4386601" y="323823"/>
                  </a:cubicBezTo>
                  <a:lnTo>
                    <a:pt x="4387245" y="352229"/>
                  </a:lnTo>
                  <a:cubicBezTo>
                    <a:pt x="4387325" y="361644"/>
                    <a:pt x="4387084" y="371139"/>
                    <a:pt x="4387084" y="380554"/>
                  </a:cubicBezTo>
                  <a:lnTo>
                    <a:pt x="4386762" y="408799"/>
                  </a:lnTo>
                  <a:lnTo>
                    <a:pt x="4385716" y="436240"/>
                  </a:lnTo>
                  <a:cubicBezTo>
                    <a:pt x="4383382" y="509307"/>
                    <a:pt x="4377588" y="582535"/>
                    <a:pt x="4368254" y="655441"/>
                  </a:cubicBezTo>
                  <a:cubicBezTo>
                    <a:pt x="4359402" y="728428"/>
                    <a:pt x="4346688" y="801253"/>
                    <a:pt x="4329789" y="873274"/>
                  </a:cubicBezTo>
                  <a:cubicBezTo>
                    <a:pt x="4312729" y="945215"/>
                    <a:pt x="4292531" y="1016592"/>
                    <a:pt x="4269517" y="1087245"/>
                  </a:cubicBezTo>
                  <a:cubicBezTo>
                    <a:pt x="4223085" y="1228310"/>
                    <a:pt x="4165308" y="1367765"/>
                    <a:pt x="4088297" y="1496839"/>
                  </a:cubicBezTo>
                  <a:cubicBezTo>
                    <a:pt x="4011448" y="1625994"/>
                    <a:pt x="3913998" y="1741309"/>
                    <a:pt x="3806168" y="1842057"/>
                  </a:cubicBezTo>
                  <a:cubicBezTo>
                    <a:pt x="3752333" y="1892673"/>
                    <a:pt x="3695038" y="1938702"/>
                    <a:pt x="3636375" y="1981995"/>
                  </a:cubicBezTo>
                  <a:cubicBezTo>
                    <a:pt x="3577471" y="2025047"/>
                    <a:pt x="3517682" y="2066006"/>
                    <a:pt x="3456605" y="2104230"/>
                  </a:cubicBezTo>
                  <a:cubicBezTo>
                    <a:pt x="3441476" y="2114047"/>
                    <a:pt x="3426107" y="2123301"/>
                    <a:pt x="3410817" y="2132797"/>
                  </a:cubicBezTo>
                  <a:lnTo>
                    <a:pt x="3366397" y="2160076"/>
                  </a:lnTo>
                  <a:cubicBezTo>
                    <a:pt x="3337669" y="2177538"/>
                    <a:pt x="3309183" y="2195644"/>
                    <a:pt x="3280294" y="2213911"/>
                  </a:cubicBezTo>
                  <a:lnTo>
                    <a:pt x="3104386" y="2325443"/>
                  </a:lnTo>
                  <a:cubicBezTo>
                    <a:pt x="3044435" y="2362862"/>
                    <a:pt x="2982715" y="2399798"/>
                    <a:pt x="2918419" y="2434319"/>
                  </a:cubicBezTo>
                  <a:cubicBezTo>
                    <a:pt x="2886231" y="2451540"/>
                    <a:pt x="2853479" y="2468197"/>
                    <a:pt x="2819843" y="2483406"/>
                  </a:cubicBezTo>
                  <a:cubicBezTo>
                    <a:pt x="2786126" y="2498535"/>
                    <a:pt x="2751765" y="2512617"/>
                    <a:pt x="2716680" y="2525090"/>
                  </a:cubicBezTo>
                  <a:cubicBezTo>
                    <a:pt x="2681514" y="2537322"/>
                    <a:pt x="2645866" y="2548185"/>
                    <a:pt x="2609654" y="2557037"/>
                  </a:cubicBezTo>
                  <a:cubicBezTo>
                    <a:pt x="2591548" y="2561221"/>
                    <a:pt x="2573362" y="2565486"/>
                    <a:pt x="2555095" y="2568946"/>
                  </a:cubicBezTo>
                  <a:lnTo>
                    <a:pt x="2527735" y="2574177"/>
                  </a:lnTo>
                  <a:lnTo>
                    <a:pt x="2500295" y="2578522"/>
                  </a:lnTo>
                  <a:cubicBezTo>
                    <a:pt x="2427067" y="2589788"/>
                    <a:pt x="2353436" y="2594536"/>
                    <a:pt x="2280450" y="2594536"/>
                  </a:cubicBezTo>
                  <a:cubicBezTo>
                    <a:pt x="2136810" y="2594134"/>
                    <a:pt x="1993170" y="2579166"/>
                    <a:pt x="1852106" y="2549875"/>
                  </a:cubicBezTo>
                  <a:cubicBezTo>
                    <a:pt x="1711122" y="2520664"/>
                    <a:pt x="1572873" y="2475923"/>
                    <a:pt x="1441707" y="2415650"/>
                  </a:cubicBezTo>
                  <a:cubicBezTo>
                    <a:pt x="1179373" y="2294542"/>
                    <a:pt x="944641" y="2119036"/>
                    <a:pt x="744753" y="1912389"/>
                  </a:cubicBezTo>
                  <a:cubicBezTo>
                    <a:pt x="644809" y="1808823"/>
                    <a:pt x="553636" y="1696889"/>
                    <a:pt x="471717" y="1578678"/>
                  </a:cubicBezTo>
                  <a:cubicBezTo>
                    <a:pt x="389878" y="1460306"/>
                    <a:pt x="316972" y="1335738"/>
                    <a:pt x="254930" y="1205698"/>
                  </a:cubicBezTo>
                  <a:cubicBezTo>
                    <a:pt x="131729" y="945295"/>
                    <a:pt x="50293" y="664937"/>
                    <a:pt x="15852" y="377738"/>
                  </a:cubicBezTo>
                  <a:cubicBezTo>
                    <a:pt x="7363" y="305959"/>
                    <a:pt x="2092" y="233656"/>
                    <a:pt x="0" y="1612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9137EFD7-7283-4FBF-AECA-050D1599D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1623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84478 w 4328502"/>
                <a:gd name="connsiteY1" fmla="*/ 0 h 2582465"/>
                <a:gd name="connsiteX2" fmla="*/ 482822 w 4328502"/>
                <a:gd name="connsiteY2" fmla="*/ 34048 h 2582465"/>
                <a:gd name="connsiteX3" fmla="*/ 628796 w 4328502"/>
                <a:gd name="connsiteY3" fmla="*/ 792561 h 2582465"/>
                <a:gd name="connsiteX4" fmla="*/ 1030826 w 4328502"/>
                <a:gd name="connsiteY4" fmla="*/ 1468513 h 2582465"/>
                <a:gd name="connsiteX5" fmla="*/ 1606511 w 4328502"/>
                <a:gd name="connsiteY5" fmla="*/ 1933149 h 2582465"/>
                <a:gd name="connsiteX6" fmla="*/ 2267816 w 4328502"/>
                <a:gd name="connsiteY6" fmla="*/ 2099643 h 2582465"/>
                <a:gd name="connsiteX7" fmla="*/ 2868689 w 4328502"/>
                <a:gd name="connsiteY7" fmla="*/ 1824756 h 2582465"/>
                <a:gd name="connsiteX8" fmla="*/ 3076705 w 4328502"/>
                <a:gd name="connsiteY8" fmla="*/ 1676851 h 2582465"/>
                <a:gd name="connsiteX9" fmla="*/ 3652712 w 4328502"/>
                <a:gd name="connsiteY9" fmla="*/ 1112593 h 2582465"/>
                <a:gd name="connsiteX10" fmla="*/ 3845680 w 4328502"/>
                <a:gd name="connsiteY10" fmla="*/ 370736 h 2582465"/>
                <a:gd name="connsiteX11" fmla="*/ 3777375 w 4328502"/>
                <a:gd name="connsiteY11" fmla="*/ 13757 h 2582465"/>
                <a:gd name="connsiteX12" fmla="*/ 3771130 w 4328502"/>
                <a:gd name="connsiteY12" fmla="*/ 0 h 2582465"/>
                <a:gd name="connsiteX13" fmla="*/ 4280386 w 4328502"/>
                <a:gd name="connsiteY13" fmla="*/ 0 h 2582465"/>
                <a:gd name="connsiteX14" fmla="*/ 4315979 w 4328502"/>
                <a:gd name="connsiteY14" fmla="*/ 179000 h 2582465"/>
                <a:gd name="connsiteX15" fmla="*/ 4328502 w 4328502"/>
                <a:gd name="connsiteY15" fmla="*/ 370736 h 2582465"/>
                <a:gd name="connsiteX16" fmla="*/ 3347729 w 4328502"/>
                <a:gd name="connsiteY16" fmla="*/ 2076387 h 2582465"/>
                <a:gd name="connsiteX17" fmla="*/ 2267816 w 4328502"/>
                <a:gd name="connsiteY17" fmla="*/ 2582465 h 2582465"/>
                <a:gd name="connsiteX18" fmla="*/ 0 w 4328502"/>
                <a:gd name="connsiteY18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84478" y="0"/>
                  </a:lnTo>
                  <a:lnTo>
                    <a:pt x="482822" y="34048"/>
                  </a:lnTo>
                  <a:cubicBezTo>
                    <a:pt x="482822" y="282058"/>
                    <a:pt x="533277" y="544392"/>
                    <a:pt x="628796" y="792561"/>
                  </a:cubicBezTo>
                  <a:cubicBezTo>
                    <a:pt x="723268" y="1038077"/>
                    <a:pt x="862321" y="1271844"/>
                    <a:pt x="1030826" y="1468513"/>
                  </a:cubicBezTo>
                  <a:cubicBezTo>
                    <a:pt x="1199089" y="1664942"/>
                    <a:pt x="1398173" y="1825561"/>
                    <a:pt x="1606511" y="1933149"/>
                  </a:cubicBezTo>
                  <a:cubicBezTo>
                    <a:pt x="1820482" y="2043635"/>
                    <a:pt x="2042982" y="2099643"/>
                    <a:pt x="2267816" y="2099643"/>
                  </a:cubicBezTo>
                  <a:cubicBezTo>
                    <a:pt x="2482672" y="2099643"/>
                    <a:pt x="2607321" y="2015390"/>
                    <a:pt x="2868689" y="1824756"/>
                  </a:cubicBezTo>
                  <a:cubicBezTo>
                    <a:pt x="2934111" y="1777037"/>
                    <a:pt x="3001787" y="1727709"/>
                    <a:pt x="3076705" y="1676851"/>
                  </a:cubicBezTo>
                  <a:cubicBezTo>
                    <a:pt x="3341774" y="1497000"/>
                    <a:pt x="3530236" y="1312481"/>
                    <a:pt x="3652712" y="1112593"/>
                  </a:cubicBezTo>
                  <a:cubicBezTo>
                    <a:pt x="3782591" y="900714"/>
                    <a:pt x="3845680" y="658016"/>
                    <a:pt x="3845680" y="370736"/>
                  </a:cubicBezTo>
                  <a:cubicBezTo>
                    <a:pt x="3845680" y="248462"/>
                    <a:pt x="3823726" y="132614"/>
                    <a:pt x="3777375" y="13757"/>
                  </a:cubicBezTo>
                  <a:lnTo>
                    <a:pt x="3771130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7B613766-6995-44A2-A21A-E0D036A1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1623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04018 w 4328502"/>
                <a:gd name="connsiteY1" fmla="*/ 0 h 2582465"/>
                <a:gd name="connsiteX2" fmla="*/ 402352 w 4328502"/>
                <a:gd name="connsiteY2" fmla="*/ 34048 h 2582465"/>
                <a:gd name="connsiteX3" fmla="*/ 553717 w 4328502"/>
                <a:gd name="connsiteY3" fmla="*/ 821451 h 2582465"/>
                <a:gd name="connsiteX4" fmla="*/ 969749 w 4328502"/>
                <a:gd name="connsiteY4" fmla="*/ 1520900 h 2582465"/>
                <a:gd name="connsiteX5" fmla="*/ 1569655 w 4328502"/>
                <a:gd name="connsiteY5" fmla="*/ 2004688 h 2582465"/>
                <a:gd name="connsiteX6" fmla="*/ 2267816 w 4328502"/>
                <a:gd name="connsiteY6" fmla="*/ 2180113 h 2582465"/>
                <a:gd name="connsiteX7" fmla="*/ 2916086 w 4328502"/>
                <a:gd name="connsiteY7" fmla="*/ 1889776 h 2582465"/>
                <a:gd name="connsiteX8" fmla="*/ 3121849 w 4328502"/>
                <a:gd name="connsiteY8" fmla="*/ 1743481 h 2582465"/>
                <a:gd name="connsiteX9" fmla="*/ 3926150 w 4328502"/>
                <a:gd name="connsiteY9" fmla="*/ 370736 h 2582465"/>
                <a:gd name="connsiteX10" fmla="*/ 3890864 w 4328502"/>
                <a:gd name="connsiteY10" fmla="*/ 101186 h 2582465"/>
                <a:gd name="connsiteX11" fmla="*/ 3856896 w 4328502"/>
                <a:gd name="connsiteY11" fmla="*/ 0 h 2582465"/>
                <a:gd name="connsiteX12" fmla="*/ 4280386 w 4328502"/>
                <a:gd name="connsiteY12" fmla="*/ 0 h 2582465"/>
                <a:gd name="connsiteX13" fmla="*/ 4315979 w 4328502"/>
                <a:gd name="connsiteY13" fmla="*/ 179000 h 2582465"/>
                <a:gd name="connsiteX14" fmla="*/ 4328502 w 4328502"/>
                <a:gd name="connsiteY14" fmla="*/ 370736 h 2582465"/>
                <a:gd name="connsiteX15" fmla="*/ 3347729 w 4328502"/>
                <a:gd name="connsiteY15" fmla="*/ 2076387 h 2582465"/>
                <a:gd name="connsiteX16" fmla="*/ 2267816 w 4328502"/>
                <a:gd name="connsiteY16" fmla="*/ 2582465 h 2582465"/>
                <a:gd name="connsiteX17" fmla="*/ 0 w 4328502"/>
                <a:gd name="connsiteY17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04018" y="0"/>
                  </a:lnTo>
                  <a:lnTo>
                    <a:pt x="402352" y="34048"/>
                  </a:lnTo>
                  <a:cubicBezTo>
                    <a:pt x="402352" y="295496"/>
                    <a:pt x="453209" y="560486"/>
                    <a:pt x="553717" y="821451"/>
                  </a:cubicBezTo>
                  <a:cubicBezTo>
                    <a:pt x="651408" y="1075496"/>
                    <a:pt x="795289" y="1317310"/>
                    <a:pt x="969749" y="1520900"/>
                  </a:cubicBezTo>
                  <a:cubicBezTo>
                    <a:pt x="1147186" y="1728030"/>
                    <a:pt x="1349086" y="1890822"/>
                    <a:pt x="1569655" y="2004688"/>
                  </a:cubicBezTo>
                  <a:cubicBezTo>
                    <a:pt x="1795133" y="2121048"/>
                    <a:pt x="2030026" y="2180113"/>
                    <a:pt x="2267816" y="2180113"/>
                  </a:cubicBezTo>
                  <a:cubicBezTo>
                    <a:pt x="2507377" y="2180113"/>
                    <a:pt x="2647234" y="2085882"/>
                    <a:pt x="2916086" y="1889776"/>
                  </a:cubicBezTo>
                  <a:cubicBezTo>
                    <a:pt x="2980945" y="1842459"/>
                    <a:pt x="3048057" y="1793533"/>
                    <a:pt x="3121849" y="1743481"/>
                  </a:cubicBezTo>
                  <a:cubicBezTo>
                    <a:pt x="3685624" y="1361005"/>
                    <a:pt x="3926150" y="950445"/>
                    <a:pt x="3926150" y="370736"/>
                  </a:cubicBezTo>
                  <a:cubicBezTo>
                    <a:pt x="3926150" y="275620"/>
                    <a:pt x="3913903" y="186836"/>
                    <a:pt x="3890864" y="101186"/>
                  </a:cubicBezTo>
                  <a:lnTo>
                    <a:pt x="3856896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6" name="Freeform: Shape 21">
              <a:extLst>
                <a:ext uri="{FF2B5EF4-FFF2-40B4-BE49-F238E27FC236}">
                  <a16:creationId xmlns:a16="http://schemas.microsoft.com/office/drawing/2014/main" id="{FA521023-D344-46F0-A210-55310BCAC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6372" y="-12149"/>
              <a:ext cx="4619000" cy="2609159"/>
            </a:xfrm>
            <a:custGeom>
              <a:avLst/>
              <a:gdLst>
                <a:gd name="connsiteX0" fmla="*/ 22456 w 4619000"/>
                <a:gd name="connsiteY0" fmla="*/ 0 h 2614653"/>
                <a:gd name="connsiteX1" fmla="*/ 147678 w 4619000"/>
                <a:gd name="connsiteY1" fmla="*/ 0 h 2614653"/>
                <a:gd name="connsiteX2" fmla="*/ 145973 w 4619000"/>
                <a:gd name="connsiteY2" fmla="*/ 79675 h 2614653"/>
                <a:gd name="connsiteX3" fmla="*/ 170195 w 4619000"/>
                <a:gd name="connsiteY3" fmla="*/ 405339 h 2614653"/>
                <a:gd name="connsiteX4" fmla="*/ 210108 w 4619000"/>
                <a:gd name="connsiteY4" fmla="*/ 609814 h 2614653"/>
                <a:gd name="connsiteX5" fmla="*/ 267242 w 4619000"/>
                <a:gd name="connsiteY5" fmla="*/ 810587 h 2614653"/>
                <a:gd name="connsiteX6" fmla="*/ 340148 w 4619000"/>
                <a:gd name="connsiteY6" fmla="*/ 1006533 h 2614653"/>
                <a:gd name="connsiteX7" fmla="*/ 428344 w 4619000"/>
                <a:gd name="connsiteY7" fmla="*/ 1196765 h 2614653"/>
                <a:gd name="connsiteX8" fmla="*/ 644970 w 4619000"/>
                <a:gd name="connsiteY8" fmla="*/ 1557594 h 2614653"/>
                <a:gd name="connsiteX9" fmla="*/ 707335 w 4619000"/>
                <a:gd name="connsiteY9" fmla="*/ 1642893 h 2614653"/>
                <a:gd name="connsiteX10" fmla="*/ 707496 w 4619000"/>
                <a:gd name="connsiteY10" fmla="*/ 1643054 h 2614653"/>
                <a:gd name="connsiteX11" fmla="*/ 707657 w 4619000"/>
                <a:gd name="connsiteY11" fmla="*/ 1643214 h 2614653"/>
                <a:gd name="connsiteX12" fmla="*/ 734453 w 4619000"/>
                <a:gd name="connsiteY12" fmla="*/ 1678219 h 2614653"/>
                <a:gd name="connsiteX13" fmla="*/ 740006 w 4619000"/>
                <a:gd name="connsiteY13" fmla="*/ 1685301 h 2614653"/>
                <a:gd name="connsiteX14" fmla="*/ 772757 w 4619000"/>
                <a:gd name="connsiteY14" fmla="*/ 1726340 h 2614653"/>
                <a:gd name="connsiteX15" fmla="*/ 912937 w 4619000"/>
                <a:gd name="connsiteY15" fmla="*/ 1886074 h 2614653"/>
                <a:gd name="connsiteX16" fmla="*/ 1230392 w 4619000"/>
                <a:gd name="connsiteY16" fmla="*/ 2170617 h 2614653"/>
                <a:gd name="connsiteX17" fmla="*/ 1407025 w 4619000"/>
                <a:gd name="connsiteY17" fmla="*/ 2291725 h 2614653"/>
                <a:gd name="connsiteX18" fmla="*/ 1595567 w 4619000"/>
                <a:gd name="connsiteY18" fmla="*/ 2394808 h 2614653"/>
                <a:gd name="connsiteX19" fmla="*/ 1595808 w 4619000"/>
                <a:gd name="connsiteY19" fmla="*/ 2394888 h 2614653"/>
                <a:gd name="connsiteX20" fmla="*/ 1596050 w 4619000"/>
                <a:gd name="connsiteY20" fmla="*/ 2394969 h 2614653"/>
                <a:gd name="connsiteX21" fmla="*/ 1644493 w 4619000"/>
                <a:gd name="connsiteY21" fmla="*/ 2417581 h 2614653"/>
                <a:gd name="connsiteX22" fmla="*/ 1669036 w 4619000"/>
                <a:gd name="connsiteY22" fmla="*/ 2428686 h 2614653"/>
                <a:gd name="connsiteX23" fmla="*/ 1693660 w 4619000"/>
                <a:gd name="connsiteY23" fmla="*/ 2439147 h 2614653"/>
                <a:gd name="connsiteX24" fmla="*/ 1697523 w 4619000"/>
                <a:gd name="connsiteY24" fmla="*/ 2440756 h 2614653"/>
                <a:gd name="connsiteX25" fmla="*/ 1743310 w 4619000"/>
                <a:gd name="connsiteY25" fmla="*/ 2459104 h 2614653"/>
                <a:gd name="connsiteX26" fmla="*/ 1761899 w 4619000"/>
                <a:gd name="connsiteY26" fmla="*/ 2466185 h 2614653"/>
                <a:gd name="connsiteX27" fmla="*/ 1793685 w 4619000"/>
                <a:gd name="connsiteY27" fmla="*/ 2477934 h 2614653"/>
                <a:gd name="connsiteX28" fmla="*/ 1794007 w 4619000"/>
                <a:gd name="connsiteY28" fmla="*/ 2478014 h 2614653"/>
                <a:gd name="connsiteX29" fmla="*/ 1794329 w 4619000"/>
                <a:gd name="connsiteY29" fmla="*/ 2478175 h 2614653"/>
                <a:gd name="connsiteX30" fmla="*/ 2000977 w 4619000"/>
                <a:gd name="connsiteY30" fmla="*/ 2539413 h 2614653"/>
                <a:gd name="connsiteX31" fmla="*/ 2429240 w 4619000"/>
                <a:gd name="connsiteY31" fmla="*/ 2588983 h 2614653"/>
                <a:gd name="connsiteX32" fmla="*/ 2640394 w 4619000"/>
                <a:gd name="connsiteY32" fmla="*/ 2568383 h 2614653"/>
                <a:gd name="connsiteX33" fmla="*/ 2842214 w 4619000"/>
                <a:gd name="connsiteY33" fmla="*/ 2505535 h 2614653"/>
                <a:gd name="connsiteX34" fmla="*/ 2842536 w 4619000"/>
                <a:gd name="connsiteY34" fmla="*/ 2505374 h 2614653"/>
                <a:gd name="connsiteX35" fmla="*/ 2842858 w 4619000"/>
                <a:gd name="connsiteY35" fmla="*/ 2505213 h 2614653"/>
                <a:gd name="connsiteX36" fmla="*/ 2876977 w 4619000"/>
                <a:gd name="connsiteY36" fmla="*/ 2490004 h 2614653"/>
                <a:gd name="connsiteX37" fmla="*/ 2890818 w 4619000"/>
                <a:gd name="connsiteY37" fmla="*/ 2483647 h 2614653"/>
                <a:gd name="connsiteX38" fmla="*/ 2902486 w 4619000"/>
                <a:gd name="connsiteY38" fmla="*/ 2477853 h 2614653"/>
                <a:gd name="connsiteX39" fmla="*/ 2937732 w 4619000"/>
                <a:gd name="connsiteY39" fmla="*/ 2459667 h 2614653"/>
                <a:gd name="connsiteX40" fmla="*/ 2938054 w 4619000"/>
                <a:gd name="connsiteY40" fmla="*/ 2459506 h 2614653"/>
                <a:gd name="connsiteX41" fmla="*/ 2938376 w 4619000"/>
                <a:gd name="connsiteY41" fmla="*/ 2459345 h 2614653"/>
                <a:gd name="connsiteX42" fmla="*/ 3030515 w 4619000"/>
                <a:gd name="connsiteY42" fmla="*/ 2405430 h 2614653"/>
                <a:gd name="connsiteX43" fmla="*/ 3119917 w 4619000"/>
                <a:gd name="connsiteY43" fmla="*/ 2345640 h 2614653"/>
                <a:gd name="connsiteX44" fmla="*/ 3207630 w 4619000"/>
                <a:gd name="connsiteY44" fmla="*/ 2281023 h 2614653"/>
                <a:gd name="connsiteX45" fmla="*/ 3313046 w 4619000"/>
                <a:gd name="connsiteY45" fmla="*/ 2199506 h 2614653"/>
                <a:gd name="connsiteX46" fmla="*/ 3382170 w 4619000"/>
                <a:gd name="connsiteY46" fmla="*/ 2145591 h 2614653"/>
                <a:gd name="connsiteX47" fmla="*/ 3471251 w 4619000"/>
                <a:gd name="connsiteY47" fmla="*/ 2077433 h 2614653"/>
                <a:gd name="connsiteX48" fmla="*/ 3518568 w 4619000"/>
                <a:gd name="connsiteY48" fmla="*/ 2042589 h 2614653"/>
                <a:gd name="connsiteX49" fmla="*/ 3561056 w 4619000"/>
                <a:gd name="connsiteY49" fmla="*/ 2011366 h 2614653"/>
                <a:gd name="connsiteX50" fmla="*/ 3561217 w 4619000"/>
                <a:gd name="connsiteY50" fmla="*/ 2011206 h 2614653"/>
                <a:gd name="connsiteX51" fmla="*/ 3561378 w 4619000"/>
                <a:gd name="connsiteY51" fmla="*/ 2011045 h 2614653"/>
                <a:gd name="connsiteX52" fmla="*/ 3633399 w 4619000"/>
                <a:gd name="connsiteY52" fmla="*/ 1956405 h 2614653"/>
                <a:gd name="connsiteX53" fmla="*/ 3646998 w 4619000"/>
                <a:gd name="connsiteY53" fmla="*/ 1945864 h 2614653"/>
                <a:gd name="connsiteX54" fmla="*/ 3653597 w 4619000"/>
                <a:gd name="connsiteY54" fmla="*/ 1940553 h 2614653"/>
                <a:gd name="connsiteX55" fmla="*/ 3729883 w 4619000"/>
                <a:gd name="connsiteY55" fmla="*/ 1877625 h 2614653"/>
                <a:gd name="connsiteX56" fmla="*/ 3885835 w 4619000"/>
                <a:gd name="connsiteY56" fmla="*/ 1733261 h 2614653"/>
                <a:gd name="connsiteX57" fmla="*/ 4145190 w 4619000"/>
                <a:gd name="connsiteY57" fmla="*/ 1410333 h 2614653"/>
                <a:gd name="connsiteX58" fmla="*/ 4242318 w 4619000"/>
                <a:gd name="connsiteY58" fmla="*/ 1232494 h 2614653"/>
                <a:gd name="connsiteX59" fmla="*/ 4242399 w 4619000"/>
                <a:gd name="connsiteY59" fmla="*/ 1232333 h 2614653"/>
                <a:gd name="connsiteX60" fmla="*/ 4242480 w 4619000"/>
                <a:gd name="connsiteY60" fmla="*/ 1232172 h 2614653"/>
                <a:gd name="connsiteX61" fmla="*/ 4315868 w 4619000"/>
                <a:gd name="connsiteY61" fmla="*/ 1044434 h 2614653"/>
                <a:gd name="connsiteX62" fmla="*/ 4366645 w 4619000"/>
                <a:gd name="connsiteY62" fmla="*/ 848408 h 2614653"/>
                <a:gd name="connsiteX63" fmla="*/ 4383383 w 4619000"/>
                <a:gd name="connsiteY63" fmla="*/ 748947 h 2614653"/>
                <a:gd name="connsiteX64" fmla="*/ 4394729 w 4619000"/>
                <a:gd name="connsiteY64" fmla="*/ 649083 h 2614653"/>
                <a:gd name="connsiteX65" fmla="*/ 4403742 w 4619000"/>
                <a:gd name="connsiteY65" fmla="*/ 442355 h 2614653"/>
                <a:gd name="connsiteX66" fmla="*/ 4403742 w 4619000"/>
                <a:gd name="connsiteY66" fmla="*/ 431974 h 2614653"/>
                <a:gd name="connsiteX67" fmla="*/ 4403823 w 4619000"/>
                <a:gd name="connsiteY67" fmla="*/ 418294 h 2614653"/>
                <a:gd name="connsiteX68" fmla="*/ 4403420 w 4619000"/>
                <a:gd name="connsiteY68" fmla="*/ 391659 h 2614653"/>
                <a:gd name="connsiteX69" fmla="*/ 4403420 w 4619000"/>
                <a:gd name="connsiteY69" fmla="*/ 391417 h 2614653"/>
                <a:gd name="connsiteX70" fmla="*/ 4403420 w 4619000"/>
                <a:gd name="connsiteY70" fmla="*/ 391176 h 2614653"/>
                <a:gd name="connsiteX71" fmla="*/ 4402776 w 4619000"/>
                <a:gd name="connsiteY71" fmla="*/ 366149 h 2614653"/>
                <a:gd name="connsiteX72" fmla="*/ 4401489 w 4619000"/>
                <a:gd name="connsiteY72" fmla="*/ 340962 h 2614653"/>
                <a:gd name="connsiteX73" fmla="*/ 4392879 w 4619000"/>
                <a:gd name="connsiteY73" fmla="*/ 242306 h 2614653"/>
                <a:gd name="connsiteX74" fmla="*/ 4355219 w 4619000"/>
                <a:gd name="connsiteY74" fmla="*/ 50233 h 2614653"/>
                <a:gd name="connsiteX75" fmla="*/ 4337863 w 4619000"/>
                <a:gd name="connsiteY75" fmla="*/ 0 h 2614653"/>
                <a:gd name="connsiteX76" fmla="*/ 4596545 w 4619000"/>
                <a:gd name="connsiteY76" fmla="*/ 0 h 2614653"/>
                <a:gd name="connsiteX77" fmla="*/ 4607077 w 4619000"/>
                <a:gd name="connsiteY77" fmla="*/ 69014 h 2614653"/>
                <a:gd name="connsiteX78" fmla="*/ 4619000 w 4619000"/>
                <a:gd name="connsiteY78" fmla="*/ 305153 h 2614653"/>
                <a:gd name="connsiteX79" fmla="*/ 2309500 w 4619000"/>
                <a:gd name="connsiteY79" fmla="*/ 2614653 h 2614653"/>
                <a:gd name="connsiteX80" fmla="*/ 0 w 4619000"/>
                <a:gd name="connsiteY80" fmla="*/ 305153 h 2614653"/>
                <a:gd name="connsiteX81" fmla="*/ 11923 w 4619000"/>
                <a:gd name="connsiteY81" fmla="*/ 69014 h 261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619000" h="2614653">
                  <a:moveTo>
                    <a:pt x="22456" y="0"/>
                  </a:moveTo>
                  <a:lnTo>
                    <a:pt x="147678" y="0"/>
                  </a:lnTo>
                  <a:lnTo>
                    <a:pt x="145973" y="79675"/>
                  </a:lnTo>
                  <a:cubicBezTo>
                    <a:pt x="145973" y="186942"/>
                    <a:pt x="154101" y="296623"/>
                    <a:pt x="170195" y="405339"/>
                  </a:cubicBezTo>
                  <a:cubicBezTo>
                    <a:pt x="181058" y="476072"/>
                    <a:pt x="194497" y="544874"/>
                    <a:pt x="210108" y="609814"/>
                  </a:cubicBezTo>
                  <a:cubicBezTo>
                    <a:pt x="227168" y="679662"/>
                    <a:pt x="246400" y="747257"/>
                    <a:pt x="267242" y="810587"/>
                  </a:cubicBezTo>
                  <a:cubicBezTo>
                    <a:pt x="288969" y="876814"/>
                    <a:pt x="313513" y="942720"/>
                    <a:pt x="340148" y="1006533"/>
                  </a:cubicBezTo>
                  <a:cubicBezTo>
                    <a:pt x="367025" y="1070587"/>
                    <a:pt x="396719" y="1134561"/>
                    <a:pt x="428344" y="1196765"/>
                  </a:cubicBezTo>
                  <a:cubicBezTo>
                    <a:pt x="491996" y="1321816"/>
                    <a:pt x="564822" y="1443246"/>
                    <a:pt x="644970" y="1557594"/>
                  </a:cubicBezTo>
                  <a:cubicBezTo>
                    <a:pt x="661628" y="1581172"/>
                    <a:pt x="683757" y="1612153"/>
                    <a:pt x="707335" y="1642893"/>
                  </a:cubicBezTo>
                  <a:lnTo>
                    <a:pt x="707496" y="1643054"/>
                  </a:lnTo>
                  <a:lnTo>
                    <a:pt x="707657" y="1643214"/>
                  </a:lnTo>
                  <a:cubicBezTo>
                    <a:pt x="716347" y="1654963"/>
                    <a:pt x="725521" y="1666792"/>
                    <a:pt x="734453" y="1678219"/>
                  </a:cubicBezTo>
                  <a:lnTo>
                    <a:pt x="740006" y="1685301"/>
                  </a:lnTo>
                  <a:cubicBezTo>
                    <a:pt x="751352" y="1700188"/>
                    <a:pt x="762940" y="1714350"/>
                    <a:pt x="772757" y="1726340"/>
                  </a:cubicBezTo>
                  <a:cubicBezTo>
                    <a:pt x="821522" y="1785889"/>
                    <a:pt x="867390" y="1838114"/>
                    <a:pt x="912937" y="1886074"/>
                  </a:cubicBezTo>
                  <a:cubicBezTo>
                    <a:pt x="1011432" y="1990525"/>
                    <a:pt x="1118217" y="2086204"/>
                    <a:pt x="1230392" y="2170617"/>
                  </a:cubicBezTo>
                  <a:cubicBezTo>
                    <a:pt x="1288492" y="2214313"/>
                    <a:pt x="1347959" y="2255111"/>
                    <a:pt x="1407025" y="2291725"/>
                  </a:cubicBezTo>
                  <a:cubicBezTo>
                    <a:pt x="1474700" y="2332765"/>
                    <a:pt x="1536341" y="2366482"/>
                    <a:pt x="1595567" y="2394808"/>
                  </a:cubicBezTo>
                  <a:lnTo>
                    <a:pt x="1595808" y="2394888"/>
                  </a:lnTo>
                  <a:lnTo>
                    <a:pt x="1596050" y="2394969"/>
                  </a:lnTo>
                  <a:cubicBezTo>
                    <a:pt x="1612868" y="2403338"/>
                    <a:pt x="1629928" y="2411063"/>
                    <a:pt x="1644493" y="2417581"/>
                  </a:cubicBezTo>
                  <a:lnTo>
                    <a:pt x="1669036" y="2428686"/>
                  </a:lnTo>
                  <a:lnTo>
                    <a:pt x="1693660" y="2439147"/>
                  </a:lnTo>
                  <a:lnTo>
                    <a:pt x="1697523" y="2440756"/>
                  </a:lnTo>
                  <a:cubicBezTo>
                    <a:pt x="1713214" y="2447275"/>
                    <a:pt x="1728102" y="2453471"/>
                    <a:pt x="1743310" y="2459104"/>
                  </a:cubicBezTo>
                  <a:cubicBezTo>
                    <a:pt x="1749507" y="2461437"/>
                    <a:pt x="1755703" y="2463771"/>
                    <a:pt x="1761899" y="2466185"/>
                  </a:cubicBezTo>
                  <a:cubicBezTo>
                    <a:pt x="1772843" y="2470450"/>
                    <a:pt x="1783224" y="2474393"/>
                    <a:pt x="1793685" y="2477934"/>
                  </a:cubicBezTo>
                  <a:lnTo>
                    <a:pt x="1794007" y="2478014"/>
                  </a:lnTo>
                  <a:lnTo>
                    <a:pt x="1794329" y="2478175"/>
                  </a:lnTo>
                  <a:cubicBezTo>
                    <a:pt x="1863131" y="2503041"/>
                    <a:pt x="1932657" y="2523641"/>
                    <a:pt x="2000977" y="2539413"/>
                  </a:cubicBezTo>
                  <a:cubicBezTo>
                    <a:pt x="2141639" y="2572326"/>
                    <a:pt x="2285761" y="2589063"/>
                    <a:pt x="2429240" y="2588983"/>
                  </a:cubicBezTo>
                  <a:cubicBezTo>
                    <a:pt x="2501824" y="2588500"/>
                    <a:pt x="2573041" y="2581580"/>
                    <a:pt x="2640394" y="2568383"/>
                  </a:cubicBezTo>
                  <a:cubicBezTo>
                    <a:pt x="2711691" y="2553656"/>
                    <a:pt x="2779608" y="2532573"/>
                    <a:pt x="2842214" y="2505535"/>
                  </a:cubicBezTo>
                  <a:lnTo>
                    <a:pt x="2842536" y="2505374"/>
                  </a:lnTo>
                  <a:lnTo>
                    <a:pt x="2842858" y="2505213"/>
                  </a:lnTo>
                  <a:cubicBezTo>
                    <a:pt x="2854124" y="2500626"/>
                    <a:pt x="2865229" y="2495476"/>
                    <a:pt x="2876977" y="2490004"/>
                  </a:cubicBezTo>
                  <a:cubicBezTo>
                    <a:pt x="2881564" y="2487912"/>
                    <a:pt x="2886151" y="2485739"/>
                    <a:pt x="2890818" y="2483647"/>
                  </a:cubicBezTo>
                  <a:cubicBezTo>
                    <a:pt x="2894761" y="2481716"/>
                    <a:pt x="2898624" y="2479785"/>
                    <a:pt x="2902486" y="2477853"/>
                  </a:cubicBezTo>
                  <a:cubicBezTo>
                    <a:pt x="2914718" y="2471738"/>
                    <a:pt x="2926306" y="2465944"/>
                    <a:pt x="2937732" y="2459667"/>
                  </a:cubicBezTo>
                  <a:lnTo>
                    <a:pt x="2938054" y="2459506"/>
                  </a:lnTo>
                  <a:lnTo>
                    <a:pt x="2938376" y="2459345"/>
                  </a:lnTo>
                  <a:cubicBezTo>
                    <a:pt x="2965817" y="2444941"/>
                    <a:pt x="2994223" y="2428364"/>
                    <a:pt x="3030515" y="2405430"/>
                  </a:cubicBezTo>
                  <a:cubicBezTo>
                    <a:pt x="3059082" y="2387566"/>
                    <a:pt x="3087005" y="2368494"/>
                    <a:pt x="3119917" y="2345640"/>
                  </a:cubicBezTo>
                  <a:cubicBezTo>
                    <a:pt x="3150174" y="2324155"/>
                    <a:pt x="3179787" y="2301945"/>
                    <a:pt x="3207630" y="2281023"/>
                  </a:cubicBezTo>
                  <a:cubicBezTo>
                    <a:pt x="3242957" y="2254387"/>
                    <a:pt x="3278605" y="2226464"/>
                    <a:pt x="3313046" y="2199506"/>
                  </a:cubicBezTo>
                  <a:cubicBezTo>
                    <a:pt x="3335658" y="2181803"/>
                    <a:pt x="3358995" y="2163456"/>
                    <a:pt x="3382170" y="2145591"/>
                  </a:cubicBezTo>
                  <a:cubicBezTo>
                    <a:pt x="3406392" y="2126842"/>
                    <a:pt x="3438339" y="2102137"/>
                    <a:pt x="3471251" y="2077433"/>
                  </a:cubicBezTo>
                  <a:cubicBezTo>
                    <a:pt x="3486782" y="2065684"/>
                    <a:pt x="3502956" y="2053935"/>
                    <a:pt x="3518568" y="2042589"/>
                  </a:cubicBezTo>
                  <a:cubicBezTo>
                    <a:pt x="3533374" y="2031806"/>
                    <a:pt x="3547456" y="2021586"/>
                    <a:pt x="3561056" y="2011366"/>
                  </a:cubicBezTo>
                  <a:lnTo>
                    <a:pt x="3561217" y="2011206"/>
                  </a:lnTo>
                  <a:lnTo>
                    <a:pt x="3561378" y="2011045"/>
                  </a:lnTo>
                  <a:cubicBezTo>
                    <a:pt x="3585599" y="1993422"/>
                    <a:pt x="3609902" y="1974592"/>
                    <a:pt x="3633399" y="1956405"/>
                  </a:cubicBezTo>
                  <a:lnTo>
                    <a:pt x="3646998" y="1945864"/>
                  </a:lnTo>
                  <a:lnTo>
                    <a:pt x="3653597" y="1940553"/>
                  </a:lnTo>
                  <a:cubicBezTo>
                    <a:pt x="3678865" y="1920113"/>
                    <a:pt x="3705018" y="1899110"/>
                    <a:pt x="3729883" y="1877625"/>
                  </a:cubicBezTo>
                  <a:cubicBezTo>
                    <a:pt x="3785247" y="1830389"/>
                    <a:pt x="3837713" y="1781785"/>
                    <a:pt x="3885835" y="1733261"/>
                  </a:cubicBezTo>
                  <a:cubicBezTo>
                    <a:pt x="3987790" y="1629937"/>
                    <a:pt x="4075101" y="1521221"/>
                    <a:pt x="4145190" y="1410333"/>
                  </a:cubicBezTo>
                  <a:cubicBezTo>
                    <a:pt x="4184541" y="1347566"/>
                    <a:pt x="4216327" y="1289467"/>
                    <a:pt x="4242318" y="1232494"/>
                  </a:cubicBezTo>
                  <a:lnTo>
                    <a:pt x="4242399" y="1232333"/>
                  </a:lnTo>
                  <a:lnTo>
                    <a:pt x="4242480" y="1232172"/>
                  </a:lnTo>
                  <a:cubicBezTo>
                    <a:pt x="4269759" y="1174233"/>
                    <a:pt x="4294463" y="1111064"/>
                    <a:pt x="4315868" y="1044434"/>
                  </a:cubicBezTo>
                  <a:cubicBezTo>
                    <a:pt x="4335584" y="983116"/>
                    <a:pt x="4352724" y="917130"/>
                    <a:pt x="4366645" y="848408"/>
                  </a:cubicBezTo>
                  <a:cubicBezTo>
                    <a:pt x="4372922" y="816784"/>
                    <a:pt x="4378555" y="783228"/>
                    <a:pt x="4383383" y="748947"/>
                  </a:cubicBezTo>
                  <a:cubicBezTo>
                    <a:pt x="4387890" y="716759"/>
                    <a:pt x="4391671" y="683122"/>
                    <a:pt x="4394729" y="649083"/>
                  </a:cubicBezTo>
                  <a:cubicBezTo>
                    <a:pt x="4400684" y="583983"/>
                    <a:pt x="4403581" y="516388"/>
                    <a:pt x="4403742" y="442355"/>
                  </a:cubicBezTo>
                  <a:lnTo>
                    <a:pt x="4403742" y="431974"/>
                  </a:lnTo>
                  <a:cubicBezTo>
                    <a:pt x="4403823" y="427387"/>
                    <a:pt x="4403823" y="422881"/>
                    <a:pt x="4403823" y="418294"/>
                  </a:cubicBezTo>
                  <a:cubicBezTo>
                    <a:pt x="4403823" y="407270"/>
                    <a:pt x="4403742" y="399062"/>
                    <a:pt x="4403420" y="391659"/>
                  </a:cubicBezTo>
                  <a:lnTo>
                    <a:pt x="4403420" y="391417"/>
                  </a:lnTo>
                  <a:lnTo>
                    <a:pt x="4403420" y="391176"/>
                  </a:lnTo>
                  <a:lnTo>
                    <a:pt x="4402776" y="366149"/>
                  </a:lnTo>
                  <a:lnTo>
                    <a:pt x="4401489" y="340962"/>
                  </a:lnTo>
                  <a:cubicBezTo>
                    <a:pt x="4400201" y="312315"/>
                    <a:pt x="4397546" y="281817"/>
                    <a:pt x="4392879" y="242306"/>
                  </a:cubicBezTo>
                  <a:cubicBezTo>
                    <a:pt x="4385033" y="178131"/>
                    <a:pt x="4372439" y="113955"/>
                    <a:pt x="4355219" y="50233"/>
                  </a:cubicBezTo>
                  <a:lnTo>
                    <a:pt x="4337863" y="0"/>
                  </a:lnTo>
                  <a:lnTo>
                    <a:pt x="4596545" y="0"/>
                  </a:lnTo>
                  <a:lnTo>
                    <a:pt x="4607077" y="69014"/>
                  </a:lnTo>
                  <a:cubicBezTo>
                    <a:pt x="4614961" y="146655"/>
                    <a:pt x="4619000" y="225432"/>
                    <a:pt x="4619000" y="305153"/>
                  </a:cubicBezTo>
                  <a:cubicBezTo>
                    <a:pt x="4619000" y="1580689"/>
                    <a:pt x="3585036" y="2614653"/>
                    <a:pt x="2309500" y="2614653"/>
                  </a:cubicBezTo>
                  <a:cubicBezTo>
                    <a:pt x="1033964" y="2614653"/>
                    <a:pt x="0" y="1580689"/>
                    <a:pt x="0" y="305153"/>
                  </a:cubicBezTo>
                  <a:cubicBezTo>
                    <a:pt x="0" y="225432"/>
                    <a:pt x="4039" y="146655"/>
                    <a:pt x="11923" y="69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23">
            <a:extLst>
              <a:ext uri="{FF2B5EF4-FFF2-40B4-BE49-F238E27FC236}">
                <a16:creationId xmlns:a16="http://schemas.microsoft.com/office/drawing/2014/main" id="{36352218-10DD-425E-846C-2766AF16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257008"/>
            <a:ext cx="5409237" cy="4597224"/>
            <a:chOff x="0" y="2317967"/>
            <a:chExt cx="5635126" cy="4536263"/>
          </a:xfrm>
        </p:grpSpPr>
        <p:sp>
          <p:nvSpPr>
            <p:cNvPr id="38" name="Freeform: Shape 24">
              <a:extLst>
                <a:ext uri="{FF2B5EF4-FFF2-40B4-BE49-F238E27FC236}">
                  <a16:creationId xmlns:a16="http://schemas.microsoft.com/office/drawing/2014/main" id="{33A2ABA4-7C75-400B-B004-AE4520FF0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512666 w 5485018"/>
                <a:gd name="connsiteY5" fmla="*/ 4518038 h 4518038"/>
                <a:gd name="connsiteX6" fmla="*/ 4574099 w 5485018"/>
                <a:gd name="connsiteY6" fmla="*/ 4368919 h 4518038"/>
                <a:gd name="connsiteX7" fmla="*/ 4741091 w 5485018"/>
                <a:gd name="connsiteY7" fmla="*/ 3389833 h 4518038"/>
                <a:gd name="connsiteX8" fmla="*/ 4569388 w 5485018"/>
                <a:gd name="connsiteY8" fmla="*/ 2387755 h 4518038"/>
                <a:gd name="connsiteX9" fmla="*/ 4073248 w 5485018"/>
                <a:gd name="connsiteY9" fmla="*/ 1537907 h 4518038"/>
                <a:gd name="connsiteX10" fmla="*/ 3276102 w 5485018"/>
                <a:gd name="connsiteY10" fmla="*/ 955249 h 4518038"/>
                <a:gd name="connsiteX11" fmla="*/ 2119808 w 5485018"/>
                <a:gd name="connsiteY11" fmla="*/ 727992 h 4518038"/>
                <a:gd name="connsiteX12" fmla="*/ 2112990 w 5485018"/>
                <a:gd name="connsiteY12" fmla="*/ 727992 h 4518038"/>
                <a:gd name="connsiteX13" fmla="*/ 2100468 w 5485018"/>
                <a:gd name="connsiteY13" fmla="*/ 727992 h 4518038"/>
                <a:gd name="connsiteX14" fmla="*/ 2087947 w 5485018"/>
                <a:gd name="connsiteY14" fmla="*/ 727629 h 4518038"/>
                <a:gd name="connsiteX15" fmla="*/ 1989265 w 5485018"/>
                <a:gd name="connsiteY15" fmla="*/ 726055 h 4518038"/>
                <a:gd name="connsiteX16" fmla="*/ 946901 w 5485018"/>
                <a:gd name="connsiteY16" fmla="*/ 945810 h 4518038"/>
                <a:gd name="connsiteX17" fmla="*/ 218808 w 5485018"/>
                <a:gd name="connsiteY17" fmla="*/ 1519271 h 4518038"/>
                <a:gd name="connsiteX18" fmla="*/ 77177 w 5485018"/>
                <a:gd name="connsiteY18" fmla="*/ 1709761 h 4518038"/>
                <a:gd name="connsiteX19" fmla="*/ 0 w 5485018"/>
                <a:gd name="connsiteY19" fmla="*/ 1837634 h 4518038"/>
                <a:gd name="connsiteX20" fmla="*/ 0 w 5485018"/>
                <a:gd name="connsiteY20" fmla="*/ 701173 h 4518038"/>
                <a:gd name="connsiteX21" fmla="*/ 94238 w 5485018"/>
                <a:gd name="connsiteY21" fmla="*/ 618817 h 4518038"/>
                <a:gd name="connsiteX22" fmla="*/ 1989265 w 5485018"/>
                <a:gd name="connsiteY22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512666" y="4518038"/>
                  </a:lnTo>
                  <a:lnTo>
                    <a:pt x="4574099" y="4368919"/>
                  </a:lnTo>
                  <a:cubicBezTo>
                    <a:pt x="4684932" y="4060345"/>
                    <a:pt x="4741091" y="3730957"/>
                    <a:pt x="4741091" y="3389833"/>
                  </a:cubicBezTo>
                  <a:cubicBezTo>
                    <a:pt x="4741091" y="3043625"/>
                    <a:pt x="4683319" y="2706493"/>
                    <a:pt x="4569388" y="2387755"/>
                  </a:cubicBezTo>
                  <a:cubicBezTo>
                    <a:pt x="4454218" y="2065386"/>
                    <a:pt x="4287225" y="1779441"/>
                    <a:pt x="4073248" y="1537907"/>
                  </a:cubicBezTo>
                  <a:cubicBezTo>
                    <a:pt x="3850965" y="1287054"/>
                    <a:pt x="3582688" y="1091019"/>
                    <a:pt x="3276102" y="955249"/>
                  </a:cubicBezTo>
                  <a:cubicBezTo>
                    <a:pt x="2935427" y="804470"/>
                    <a:pt x="2546399" y="727992"/>
                    <a:pt x="2119808" y="727992"/>
                  </a:cubicBezTo>
                  <a:lnTo>
                    <a:pt x="2112990" y="727992"/>
                  </a:lnTo>
                  <a:lnTo>
                    <a:pt x="2100468" y="727992"/>
                  </a:lnTo>
                  <a:lnTo>
                    <a:pt x="2087947" y="727629"/>
                  </a:lnTo>
                  <a:cubicBezTo>
                    <a:pt x="2054599" y="726541"/>
                    <a:pt x="2022241" y="726055"/>
                    <a:pt x="1989265" y="726055"/>
                  </a:cubicBezTo>
                  <a:cubicBezTo>
                    <a:pt x="1603957" y="726055"/>
                    <a:pt x="1253114" y="799872"/>
                    <a:pt x="946901" y="945810"/>
                  </a:cubicBezTo>
                  <a:cubicBezTo>
                    <a:pt x="667837" y="1078435"/>
                    <a:pt x="422869" y="1271444"/>
                    <a:pt x="218808" y="1519271"/>
                  </a:cubicBezTo>
                  <a:cubicBezTo>
                    <a:pt x="168847" y="1579957"/>
                    <a:pt x="121614" y="1643495"/>
                    <a:pt x="77177" y="1709761"/>
                  </a:cubicBezTo>
                  <a:lnTo>
                    <a:pt x="0" y="1837634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25">
              <a:extLst>
                <a:ext uri="{FF2B5EF4-FFF2-40B4-BE49-F238E27FC236}">
                  <a16:creationId xmlns:a16="http://schemas.microsoft.com/office/drawing/2014/main" id="{3ADE4509-9115-467E-836A-106D01A0E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646095 w 5485018"/>
                <a:gd name="connsiteY5" fmla="*/ 4518038 h 4518038"/>
                <a:gd name="connsiteX6" fmla="*/ 4691006 w 5485018"/>
                <a:gd name="connsiteY6" fmla="*/ 4409093 h 4518038"/>
                <a:gd name="connsiteX7" fmla="*/ 4864938 w 5485018"/>
                <a:gd name="connsiteY7" fmla="*/ 3389953 h 4518038"/>
                <a:gd name="connsiteX8" fmla="*/ 4686293 w 5485018"/>
                <a:gd name="connsiteY8" fmla="*/ 2347943 h 4518038"/>
                <a:gd name="connsiteX9" fmla="*/ 4166848 w 5485018"/>
                <a:gd name="connsiteY9" fmla="*/ 1458888 h 4518038"/>
                <a:gd name="connsiteX10" fmla="*/ 3327179 w 5485018"/>
                <a:gd name="connsiteY10" fmla="*/ 845129 h 4518038"/>
                <a:gd name="connsiteX11" fmla="*/ 2119684 w 5485018"/>
                <a:gd name="connsiteY11" fmla="*/ 607104 h 4518038"/>
                <a:gd name="connsiteX12" fmla="*/ 2113362 w 5485018"/>
                <a:gd name="connsiteY12" fmla="*/ 607104 h 4518038"/>
                <a:gd name="connsiteX13" fmla="*/ 2102700 w 5485018"/>
                <a:gd name="connsiteY13" fmla="*/ 607104 h 4518038"/>
                <a:gd name="connsiteX14" fmla="*/ 2092038 w 5485018"/>
                <a:gd name="connsiteY14" fmla="*/ 606740 h 4518038"/>
                <a:gd name="connsiteX15" fmla="*/ 1989265 w 5485018"/>
                <a:gd name="connsiteY15" fmla="*/ 605046 h 4518038"/>
                <a:gd name="connsiteX16" fmla="*/ 892105 w 5485018"/>
                <a:gd name="connsiteY16" fmla="*/ 837143 h 4518038"/>
                <a:gd name="connsiteX17" fmla="*/ 121738 w 5485018"/>
                <a:gd name="connsiteY17" fmla="*/ 1443641 h 4518038"/>
                <a:gd name="connsiteX18" fmla="*/ 0 w 5485018"/>
                <a:gd name="connsiteY18" fmla="*/ 1607393 h 4518038"/>
                <a:gd name="connsiteX19" fmla="*/ 0 w 5485018"/>
                <a:gd name="connsiteY19" fmla="*/ 701173 h 4518038"/>
                <a:gd name="connsiteX20" fmla="*/ 94238 w 5485018"/>
                <a:gd name="connsiteY20" fmla="*/ 618817 h 4518038"/>
                <a:gd name="connsiteX21" fmla="*/ 1989265 w 5485018"/>
                <a:gd name="connsiteY21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646095" y="4518038"/>
                  </a:lnTo>
                  <a:lnTo>
                    <a:pt x="4691006" y="4409093"/>
                  </a:lnTo>
                  <a:cubicBezTo>
                    <a:pt x="4806425" y="4087572"/>
                    <a:pt x="4864938" y="3744753"/>
                    <a:pt x="4864938" y="3389953"/>
                  </a:cubicBezTo>
                  <a:cubicBezTo>
                    <a:pt x="4864938" y="3030072"/>
                    <a:pt x="4804812" y="2679509"/>
                    <a:pt x="4686293" y="2347943"/>
                  </a:cubicBezTo>
                  <a:cubicBezTo>
                    <a:pt x="4565916" y="2011174"/>
                    <a:pt x="4391115" y="1712040"/>
                    <a:pt x="4166848" y="1458888"/>
                  </a:cubicBezTo>
                  <a:cubicBezTo>
                    <a:pt x="3932787" y="1194604"/>
                    <a:pt x="3650253" y="988162"/>
                    <a:pt x="3327179" y="845129"/>
                  </a:cubicBezTo>
                  <a:cubicBezTo>
                    <a:pt x="2970387" y="687212"/>
                    <a:pt x="2564126" y="607104"/>
                    <a:pt x="2119684" y="607104"/>
                  </a:cubicBezTo>
                  <a:lnTo>
                    <a:pt x="2113362" y="607104"/>
                  </a:lnTo>
                  <a:lnTo>
                    <a:pt x="2102700" y="607104"/>
                  </a:lnTo>
                  <a:lnTo>
                    <a:pt x="2092038" y="606740"/>
                  </a:lnTo>
                  <a:cubicBezTo>
                    <a:pt x="2057202" y="605532"/>
                    <a:pt x="2023605" y="605046"/>
                    <a:pt x="1989265" y="605046"/>
                  </a:cubicBezTo>
                  <a:cubicBezTo>
                    <a:pt x="1584989" y="605046"/>
                    <a:pt x="1215923" y="682977"/>
                    <a:pt x="892105" y="837143"/>
                  </a:cubicBezTo>
                  <a:cubicBezTo>
                    <a:pt x="596554" y="977755"/>
                    <a:pt x="337327" y="1181776"/>
                    <a:pt x="121738" y="1443641"/>
                  </a:cubicBezTo>
                  <a:lnTo>
                    <a:pt x="0" y="1607393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B8AEE038-5037-42A4-9563-BCE140CA4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61563"/>
              <a:ext cx="5474293" cy="4492666"/>
            </a:xfrm>
            <a:custGeom>
              <a:avLst/>
              <a:gdLst>
                <a:gd name="connsiteX0" fmla="*/ 2115592 w 5474293"/>
                <a:gd name="connsiteY0" fmla="*/ 41 h 4492666"/>
                <a:gd name="connsiteX1" fmla="*/ 3398462 w 5474293"/>
                <a:gd name="connsiteY1" fmla="*/ 218585 h 4492666"/>
                <a:gd name="connsiteX2" fmla="*/ 3475450 w 5474293"/>
                <a:gd name="connsiteY2" fmla="*/ 248231 h 4492666"/>
                <a:gd name="connsiteX3" fmla="*/ 3514006 w 5474293"/>
                <a:gd name="connsiteY3" fmla="*/ 262994 h 4492666"/>
                <a:gd name="connsiteX4" fmla="*/ 3551818 w 5474293"/>
                <a:gd name="connsiteY4" fmla="*/ 279573 h 4492666"/>
                <a:gd name="connsiteX5" fmla="*/ 3627317 w 5474293"/>
                <a:gd name="connsiteY5" fmla="*/ 313213 h 4492666"/>
                <a:gd name="connsiteX6" fmla="*/ 3665128 w 5474293"/>
                <a:gd name="connsiteY6" fmla="*/ 330033 h 4492666"/>
                <a:gd name="connsiteX7" fmla="*/ 3702071 w 5474293"/>
                <a:gd name="connsiteY7" fmla="*/ 348669 h 4492666"/>
                <a:gd name="connsiteX8" fmla="*/ 3775959 w 5474293"/>
                <a:gd name="connsiteY8" fmla="*/ 386060 h 4492666"/>
                <a:gd name="connsiteX9" fmla="*/ 3812905 w 5474293"/>
                <a:gd name="connsiteY9" fmla="*/ 404817 h 4492666"/>
                <a:gd name="connsiteX10" fmla="*/ 3848855 w 5474293"/>
                <a:gd name="connsiteY10" fmla="*/ 425267 h 4492666"/>
                <a:gd name="connsiteX11" fmla="*/ 3920762 w 5474293"/>
                <a:gd name="connsiteY11" fmla="*/ 466653 h 4492666"/>
                <a:gd name="connsiteX12" fmla="*/ 3956712 w 5474293"/>
                <a:gd name="connsiteY12" fmla="*/ 487466 h 4492666"/>
                <a:gd name="connsiteX13" fmla="*/ 3991550 w 5474293"/>
                <a:gd name="connsiteY13" fmla="*/ 509852 h 4492666"/>
                <a:gd name="connsiteX14" fmla="*/ 4511739 w 5474293"/>
                <a:gd name="connsiteY14" fmla="*/ 921042 h 4492666"/>
                <a:gd name="connsiteX15" fmla="*/ 4933990 w 5474293"/>
                <a:gd name="connsiteY15" fmla="*/ 1431579 h 4492666"/>
                <a:gd name="connsiteX16" fmla="*/ 5244418 w 5474293"/>
                <a:gd name="connsiteY16" fmla="*/ 2014241 h 4492666"/>
                <a:gd name="connsiteX17" fmla="*/ 5433601 w 5474293"/>
                <a:gd name="connsiteY17" fmla="*/ 2643851 h 4492666"/>
                <a:gd name="connsiteX18" fmla="*/ 5469182 w 5474293"/>
                <a:gd name="connsiteY18" fmla="*/ 2969730 h 4492666"/>
                <a:gd name="connsiteX19" fmla="*/ 5472280 w 5474293"/>
                <a:gd name="connsiteY19" fmla="*/ 3051530 h 4492666"/>
                <a:gd name="connsiteX20" fmla="*/ 5473893 w 5474293"/>
                <a:gd name="connsiteY20" fmla="*/ 3133213 h 4492666"/>
                <a:gd name="connsiteX21" fmla="*/ 5473396 w 5474293"/>
                <a:gd name="connsiteY21" fmla="*/ 3214894 h 4492666"/>
                <a:gd name="connsiteX22" fmla="*/ 5471413 w 5474293"/>
                <a:gd name="connsiteY22" fmla="*/ 3296455 h 4492666"/>
                <a:gd name="connsiteX23" fmla="*/ 5370003 w 5474293"/>
                <a:gd name="connsiteY23" fmla="*/ 3937439 h 4492666"/>
                <a:gd name="connsiteX24" fmla="*/ 5330578 w 5474293"/>
                <a:gd name="connsiteY24" fmla="*/ 4093542 h 4492666"/>
                <a:gd name="connsiteX25" fmla="*/ 5309380 w 5474293"/>
                <a:gd name="connsiteY25" fmla="*/ 4170988 h 4492666"/>
                <a:gd name="connsiteX26" fmla="*/ 5289173 w 5474293"/>
                <a:gd name="connsiteY26" fmla="*/ 4248555 h 4492666"/>
                <a:gd name="connsiteX27" fmla="*/ 5266983 w 5474293"/>
                <a:gd name="connsiteY27" fmla="*/ 4325639 h 4492666"/>
                <a:gd name="connsiteX28" fmla="*/ 5245039 w 5474293"/>
                <a:gd name="connsiteY28" fmla="*/ 4402599 h 4492666"/>
                <a:gd name="connsiteX29" fmla="*/ 5216062 w 5474293"/>
                <a:gd name="connsiteY29" fmla="*/ 4492666 h 4492666"/>
                <a:gd name="connsiteX30" fmla="*/ 4901582 w 5474293"/>
                <a:gd name="connsiteY30" fmla="*/ 4492666 h 4492666"/>
                <a:gd name="connsiteX31" fmla="*/ 4912791 w 5474293"/>
                <a:gd name="connsiteY31" fmla="*/ 4462983 h 4492666"/>
                <a:gd name="connsiteX32" fmla="*/ 4934983 w 5474293"/>
                <a:gd name="connsiteY32" fmla="*/ 4393040 h 4492666"/>
                <a:gd name="connsiteX33" fmla="*/ 4956181 w 5474293"/>
                <a:gd name="connsiteY33" fmla="*/ 4322734 h 4492666"/>
                <a:gd name="connsiteX34" fmla="*/ 4990895 w 5474293"/>
                <a:gd name="connsiteY34" fmla="*/ 4180064 h 4492666"/>
                <a:gd name="connsiteX35" fmla="*/ 5014697 w 5474293"/>
                <a:gd name="connsiteY35" fmla="*/ 4035216 h 4492666"/>
                <a:gd name="connsiteX36" fmla="*/ 5026474 w 5474293"/>
                <a:gd name="connsiteY36" fmla="*/ 3888915 h 4492666"/>
                <a:gd name="connsiteX37" fmla="*/ 4998580 w 5474293"/>
                <a:gd name="connsiteY37" fmla="*/ 3307225 h 4492666"/>
                <a:gd name="connsiteX38" fmla="*/ 4990770 w 5474293"/>
                <a:gd name="connsiteY38" fmla="*/ 3235586 h 4492666"/>
                <a:gd name="connsiteX39" fmla="*/ 4982093 w 5474293"/>
                <a:gd name="connsiteY39" fmla="*/ 3164190 h 4492666"/>
                <a:gd name="connsiteX40" fmla="*/ 4971556 w 5474293"/>
                <a:gd name="connsiteY40" fmla="*/ 3093158 h 4492666"/>
                <a:gd name="connsiteX41" fmla="*/ 4960024 w 5474293"/>
                <a:gd name="connsiteY41" fmla="*/ 3022368 h 4492666"/>
                <a:gd name="connsiteX42" fmla="*/ 4946883 w 5474293"/>
                <a:gd name="connsiteY42" fmla="*/ 2951941 h 4492666"/>
                <a:gd name="connsiteX43" fmla="*/ 4940685 w 5474293"/>
                <a:gd name="connsiteY43" fmla="*/ 2916728 h 4492666"/>
                <a:gd name="connsiteX44" fmla="*/ 4933123 w 5474293"/>
                <a:gd name="connsiteY44" fmla="*/ 2881754 h 4492666"/>
                <a:gd name="connsiteX45" fmla="*/ 4918494 w 5474293"/>
                <a:gd name="connsiteY45" fmla="*/ 2811812 h 4492666"/>
                <a:gd name="connsiteX46" fmla="*/ 4911553 w 5474293"/>
                <a:gd name="connsiteY46" fmla="*/ 2776841 h 4492666"/>
                <a:gd name="connsiteX47" fmla="*/ 4903494 w 5474293"/>
                <a:gd name="connsiteY47" fmla="*/ 2742111 h 4492666"/>
                <a:gd name="connsiteX48" fmla="*/ 4755594 w 5474293"/>
                <a:gd name="connsiteY48" fmla="*/ 2192244 h 4492666"/>
                <a:gd name="connsiteX49" fmla="*/ 4523888 w 5474293"/>
                <a:gd name="connsiteY49" fmla="*/ 1671057 h 4492666"/>
                <a:gd name="connsiteX50" fmla="*/ 4489176 w 5474293"/>
                <a:gd name="connsiteY50" fmla="*/ 1608376 h 4492666"/>
                <a:gd name="connsiteX51" fmla="*/ 4451613 w 5474293"/>
                <a:gd name="connsiteY51" fmla="*/ 1547507 h 4492666"/>
                <a:gd name="connsiteX52" fmla="*/ 4414049 w 5474293"/>
                <a:gd name="connsiteY52" fmla="*/ 1486398 h 4492666"/>
                <a:gd name="connsiteX53" fmla="*/ 4373758 w 5474293"/>
                <a:gd name="connsiteY53" fmla="*/ 1427104 h 4492666"/>
                <a:gd name="connsiteX54" fmla="*/ 4332971 w 5474293"/>
                <a:gd name="connsiteY54" fmla="*/ 1367930 h 4492666"/>
                <a:gd name="connsiteX55" fmla="*/ 4289828 w 5474293"/>
                <a:gd name="connsiteY55" fmla="*/ 1310450 h 4492666"/>
                <a:gd name="connsiteX56" fmla="*/ 4268258 w 5474293"/>
                <a:gd name="connsiteY56" fmla="*/ 1281651 h 4492666"/>
                <a:gd name="connsiteX57" fmla="*/ 4257471 w 5474293"/>
                <a:gd name="connsiteY57" fmla="*/ 1267250 h 4492666"/>
                <a:gd name="connsiteX58" fmla="*/ 4245941 w 5474293"/>
                <a:gd name="connsiteY58" fmla="*/ 1253455 h 4492666"/>
                <a:gd name="connsiteX59" fmla="*/ 4199824 w 5474293"/>
                <a:gd name="connsiteY59" fmla="*/ 1198154 h 4492666"/>
                <a:gd name="connsiteX60" fmla="*/ 3782406 w 5474293"/>
                <a:gd name="connsiteY60" fmla="*/ 797372 h 4492666"/>
                <a:gd name="connsiteX61" fmla="*/ 3540661 w 5474293"/>
                <a:gd name="connsiteY61" fmla="*/ 632194 h 4492666"/>
                <a:gd name="connsiteX62" fmla="*/ 3279449 w 5474293"/>
                <a:gd name="connsiteY62" fmla="*/ 495211 h 4492666"/>
                <a:gd name="connsiteX63" fmla="*/ 2712893 w 5474293"/>
                <a:gd name="connsiteY63" fmla="*/ 311278 h 4492666"/>
                <a:gd name="connsiteX64" fmla="*/ 2639377 w 5474293"/>
                <a:gd name="connsiteY64" fmla="*/ 295787 h 4492666"/>
                <a:gd name="connsiteX65" fmla="*/ 2564993 w 5474293"/>
                <a:gd name="connsiteY65" fmla="*/ 284291 h 4492666"/>
                <a:gd name="connsiteX66" fmla="*/ 2415482 w 5474293"/>
                <a:gd name="connsiteY66" fmla="*/ 264446 h 4492666"/>
                <a:gd name="connsiteX67" fmla="*/ 2340231 w 5474293"/>
                <a:gd name="connsiteY67" fmla="*/ 257428 h 4492666"/>
                <a:gd name="connsiteX68" fmla="*/ 2264732 w 5474293"/>
                <a:gd name="connsiteY68" fmla="*/ 251982 h 4492666"/>
                <a:gd name="connsiteX69" fmla="*/ 2112989 w 5474293"/>
                <a:gd name="connsiteY69" fmla="*/ 245811 h 4492666"/>
                <a:gd name="connsiteX70" fmla="*/ 1515068 w 5474293"/>
                <a:gd name="connsiteY70" fmla="*/ 306677 h 4492666"/>
                <a:gd name="connsiteX71" fmla="*/ 963016 w 5474293"/>
                <a:gd name="connsiteY71" fmla="*/ 513967 h 4492666"/>
                <a:gd name="connsiteX72" fmla="*/ 485101 w 5474293"/>
                <a:gd name="connsiteY72" fmla="*/ 835489 h 4492666"/>
                <a:gd name="connsiteX73" fmla="*/ 377616 w 5474293"/>
                <a:gd name="connsiteY73" fmla="*/ 929391 h 4492666"/>
                <a:gd name="connsiteX74" fmla="*/ 350963 w 5474293"/>
                <a:gd name="connsiteY74" fmla="*/ 952869 h 4492666"/>
                <a:gd name="connsiteX75" fmla="*/ 325177 w 5474293"/>
                <a:gd name="connsiteY75" fmla="*/ 977433 h 4492666"/>
                <a:gd name="connsiteX76" fmla="*/ 273108 w 5474293"/>
                <a:gd name="connsiteY76" fmla="*/ 1026079 h 4492666"/>
                <a:gd name="connsiteX77" fmla="*/ 246950 w 5474293"/>
                <a:gd name="connsiteY77" fmla="*/ 1050280 h 4492666"/>
                <a:gd name="connsiteX78" fmla="*/ 221907 w 5474293"/>
                <a:gd name="connsiteY78" fmla="*/ 1075572 h 4492666"/>
                <a:gd name="connsiteX79" fmla="*/ 171698 w 5474293"/>
                <a:gd name="connsiteY79" fmla="*/ 1126154 h 4492666"/>
                <a:gd name="connsiteX80" fmla="*/ 123596 w 5474293"/>
                <a:gd name="connsiteY80" fmla="*/ 1178793 h 4492666"/>
                <a:gd name="connsiteX81" fmla="*/ 76734 w 5474293"/>
                <a:gd name="connsiteY81" fmla="*/ 1232642 h 4492666"/>
                <a:gd name="connsiteX82" fmla="*/ 0 w 5474293"/>
                <a:gd name="connsiteY82" fmla="*/ 1334855 h 4492666"/>
                <a:gd name="connsiteX83" fmla="*/ 0 w 5474293"/>
                <a:gd name="connsiteY83" fmla="*/ 663435 h 4492666"/>
                <a:gd name="connsiteX84" fmla="*/ 16483 w 5474293"/>
                <a:gd name="connsiteY84" fmla="*/ 648530 h 4492666"/>
                <a:gd name="connsiteX85" fmla="*/ 48220 w 5474293"/>
                <a:gd name="connsiteY85" fmla="*/ 620940 h 4492666"/>
                <a:gd name="connsiteX86" fmla="*/ 81570 w 5474293"/>
                <a:gd name="connsiteY86" fmla="*/ 595043 h 4492666"/>
                <a:gd name="connsiteX87" fmla="*/ 217693 w 5474293"/>
                <a:gd name="connsiteY87" fmla="*/ 495573 h 4492666"/>
                <a:gd name="connsiteX88" fmla="*/ 817844 w 5474293"/>
                <a:gd name="connsiteY88" fmla="*/ 193898 h 4492666"/>
                <a:gd name="connsiteX89" fmla="*/ 1463494 w 5474293"/>
                <a:gd name="connsiteY89" fmla="*/ 41427 h 4492666"/>
                <a:gd name="connsiteX90" fmla="*/ 2115592 w 5474293"/>
                <a:gd name="connsiteY90" fmla="*/ 41 h 449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474293" h="4492666">
                  <a:moveTo>
                    <a:pt x="2115592" y="41"/>
                  </a:moveTo>
                  <a:cubicBezTo>
                    <a:pt x="2546769" y="1129"/>
                    <a:pt x="2985634" y="65627"/>
                    <a:pt x="3398462" y="218585"/>
                  </a:cubicBezTo>
                  <a:lnTo>
                    <a:pt x="3475450" y="248231"/>
                  </a:lnTo>
                  <a:lnTo>
                    <a:pt x="3514006" y="262994"/>
                  </a:lnTo>
                  <a:cubicBezTo>
                    <a:pt x="3526651" y="268318"/>
                    <a:pt x="3539171" y="274006"/>
                    <a:pt x="3551818" y="279573"/>
                  </a:cubicBezTo>
                  <a:lnTo>
                    <a:pt x="3627317" y="313213"/>
                  </a:lnTo>
                  <a:lnTo>
                    <a:pt x="3665128" y="330033"/>
                  </a:lnTo>
                  <a:cubicBezTo>
                    <a:pt x="3677650" y="335841"/>
                    <a:pt x="3689676" y="342377"/>
                    <a:pt x="3702071" y="348669"/>
                  </a:cubicBezTo>
                  <a:lnTo>
                    <a:pt x="3775959" y="386060"/>
                  </a:lnTo>
                  <a:lnTo>
                    <a:pt x="3812905" y="404817"/>
                  </a:lnTo>
                  <a:cubicBezTo>
                    <a:pt x="3825054" y="411352"/>
                    <a:pt x="3836832" y="418491"/>
                    <a:pt x="3848855" y="425267"/>
                  </a:cubicBezTo>
                  <a:lnTo>
                    <a:pt x="3920762" y="466653"/>
                  </a:lnTo>
                  <a:lnTo>
                    <a:pt x="3956712" y="487466"/>
                  </a:lnTo>
                  <a:lnTo>
                    <a:pt x="3991550" y="509852"/>
                  </a:lnTo>
                  <a:cubicBezTo>
                    <a:pt x="4178500" y="628078"/>
                    <a:pt x="4353674" y="766030"/>
                    <a:pt x="4511739" y="921042"/>
                  </a:cubicBezTo>
                  <a:cubicBezTo>
                    <a:pt x="4669309" y="1076539"/>
                    <a:pt x="4811754" y="1247647"/>
                    <a:pt x="4933990" y="1431579"/>
                  </a:cubicBezTo>
                  <a:cubicBezTo>
                    <a:pt x="5056724" y="1615272"/>
                    <a:pt x="5159993" y="1811186"/>
                    <a:pt x="5244418" y="2014241"/>
                  </a:cubicBezTo>
                  <a:cubicBezTo>
                    <a:pt x="5327481" y="2217657"/>
                    <a:pt x="5396409" y="2427728"/>
                    <a:pt x="5433601" y="2643851"/>
                  </a:cubicBezTo>
                  <a:cubicBezTo>
                    <a:pt x="5452446" y="2751792"/>
                    <a:pt x="5463480" y="2860819"/>
                    <a:pt x="5469182" y="2969730"/>
                  </a:cubicBezTo>
                  <a:cubicBezTo>
                    <a:pt x="5471413" y="2996957"/>
                    <a:pt x="5471785" y="3024183"/>
                    <a:pt x="5472280" y="3051530"/>
                  </a:cubicBezTo>
                  <a:lnTo>
                    <a:pt x="5473893" y="3133213"/>
                  </a:lnTo>
                  <a:cubicBezTo>
                    <a:pt x="5474883" y="3160441"/>
                    <a:pt x="5473770" y="3187667"/>
                    <a:pt x="5473396" y="3214894"/>
                  </a:cubicBezTo>
                  <a:lnTo>
                    <a:pt x="5471413" y="3296455"/>
                  </a:lnTo>
                  <a:cubicBezTo>
                    <a:pt x="5463726" y="3513909"/>
                    <a:pt x="5421452" y="3728700"/>
                    <a:pt x="5370003" y="3937439"/>
                  </a:cubicBezTo>
                  <a:cubicBezTo>
                    <a:pt x="5356367" y="3989595"/>
                    <a:pt x="5343100" y="4041629"/>
                    <a:pt x="5330578" y="4093542"/>
                  </a:cubicBezTo>
                  <a:lnTo>
                    <a:pt x="5309380" y="4170988"/>
                  </a:lnTo>
                  <a:lnTo>
                    <a:pt x="5289173" y="4248555"/>
                  </a:lnTo>
                  <a:lnTo>
                    <a:pt x="5266983" y="4325639"/>
                  </a:lnTo>
                  <a:cubicBezTo>
                    <a:pt x="5259667" y="4351292"/>
                    <a:pt x="5253096" y="4377187"/>
                    <a:pt x="5245039" y="4402599"/>
                  </a:cubicBezTo>
                  <a:lnTo>
                    <a:pt x="5216062" y="4492666"/>
                  </a:lnTo>
                  <a:lnTo>
                    <a:pt x="4901582" y="4492666"/>
                  </a:lnTo>
                  <a:lnTo>
                    <a:pt x="4912791" y="4462983"/>
                  </a:lnTo>
                  <a:cubicBezTo>
                    <a:pt x="4921718" y="4440114"/>
                    <a:pt x="4927669" y="4416273"/>
                    <a:pt x="4934983" y="4393040"/>
                  </a:cubicBezTo>
                  <a:lnTo>
                    <a:pt x="4956181" y="4322734"/>
                  </a:lnTo>
                  <a:cubicBezTo>
                    <a:pt x="4968704" y="4275420"/>
                    <a:pt x="4979862" y="4227742"/>
                    <a:pt x="4990895" y="4180064"/>
                  </a:cubicBezTo>
                  <a:cubicBezTo>
                    <a:pt x="5000067" y="4131903"/>
                    <a:pt x="5007506" y="4083498"/>
                    <a:pt x="5014697" y="4035216"/>
                  </a:cubicBezTo>
                  <a:cubicBezTo>
                    <a:pt x="5019284" y="3986327"/>
                    <a:pt x="5023871" y="3937683"/>
                    <a:pt x="5026474" y="3888915"/>
                  </a:cubicBezTo>
                  <a:cubicBezTo>
                    <a:pt x="5034534" y="3693002"/>
                    <a:pt x="5016310" y="3498298"/>
                    <a:pt x="4998580" y="3307225"/>
                  </a:cubicBezTo>
                  <a:lnTo>
                    <a:pt x="4990770" y="3235586"/>
                  </a:lnTo>
                  <a:cubicBezTo>
                    <a:pt x="4988167" y="3211748"/>
                    <a:pt x="4986182" y="3187910"/>
                    <a:pt x="4982093" y="3164190"/>
                  </a:cubicBezTo>
                  <a:lnTo>
                    <a:pt x="4971556" y="3093158"/>
                  </a:lnTo>
                  <a:cubicBezTo>
                    <a:pt x="4968084" y="3069442"/>
                    <a:pt x="4964735" y="3045844"/>
                    <a:pt x="4960024" y="3022368"/>
                  </a:cubicBezTo>
                  <a:lnTo>
                    <a:pt x="4946883" y="2951941"/>
                  </a:lnTo>
                  <a:lnTo>
                    <a:pt x="4940685" y="2916728"/>
                  </a:lnTo>
                  <a:cubicBezTo>
                    <a:pt x="4938454" y="2904988"/>
                    <a:pt x="4935603" y="2893372"/>
                    <a:pt x="4933123" y="2881754"/>
                  </a:cubicBezTo>
                  <a:cubicBezTo>
                    <a:pt x="4927915" y="2858522"/>
                    <a:pt x="4923205" y="2835167"/>
                    <a:pt x="4918494" y="2811812"/>
                  </a:cubicBezTo>
                  <a:lnTo>
                    <a:pt x="4911553" y="2776841"/>
                  </a:lnTo>
                  <a:lnTo>
                    <a:pt x="4903494" y="2742111"/>
                  </a:lnTo>
                  <a:cubicBezTo>
                    <a:pt x="4862335" y="2556724"/>
                    <a:pt x="4819069" y="2371579"/>
                    <a:pt x="4755594" y="2192244"/>
                  </a:cubicBezTo>
                  <a:cubicBezTo>
                    <a:pt x="4693607" y="2012547"/>
                    <a:pt x="4616123" y="1837930"/>
                    <a:pt x="4523888" y="1671057"/>
                  </a:cubicBezTo>
                  <a:lnTo>
                    <a:pt x="4489176" y="1608376"/>
                  </a:lnTo>
                  <a:lnTo>
                    <a:pt x="4451613" y="1547507"/>
                  </a:lnTo>
                  <a:cubicBezTo>
                    <a:pt x="4439092" y="1527178"/>
                    <a:pt x="4427065" y="1506485"/>
                    <a:pt x="4414049" y="1486398"/>
                  </a:cubicBezTo>
                  <a:lnTo>
                    <a:pt x="4373758" y="1427104"/>
                  </a:lnTo>
                  <a:cubicBezTo>
                    <a:pt x="4360121" y="1407499"/>
                    <a:pt x="4347475" y="1387050"/>
                    <a:pt x="4332971" y="1367930"/>
                  </a:cubicBezTo>
                  <a:lnTo>
                    <a:pt x="4289828" y="1310450"/>
                  </a:lnTo>
                  <a:lnTo>
                    <a:pt x="4268258" y="1281651"/>
                  </a:lnTo>
                  <a:lnTo>
                    <a:pt x="4257471" y="1267250"/>
                  </a:lnTo>
                  <a:lnTo>
                    <a:pt x="4245941" y="1253455"/>
                  </a:lnTo>
                  <a:lnTo>
                    <a:pt x="4199824" y="1198154"/>
                  </a:lnTo>
                  <a:cubicBezTo>
                    <a:pt x="4076223" y="1051127"/>
                    <a:pt x="3936878" y="915598"/>
                    <a:pt x="3782406" y="797372"/>
                  </a:cubicBezTo>
                  <a:cubicBezTo>
                    <a:pt x="3705172" y="738198"/>
                    <a:pt x="3624465" y="683017"/>
                    <a:pt x="3540661" y="632194"/>
                  </a:cubicBezTo>
                  <a:cubicBezTo>
                    <a:pt x="3456483" y="582217"/>
                    <a:pt x="3369578" y="535749"/>
                    <a:pt x="3279449" y="495211"/>
                  </a:cubicBezTo>
                  <a:cubicBezTo>
                    <a:pt x="3099688" y="413287"/>
                    <a:pt x="2908894" y="352421"/>
                    <a:pt x="2712893" y="311278"/>
                  </a:cubicBezTo>
                  <a:lnTo>
                    <a:pt x="2639377" y="295787"/>
                  </a:lnTo>
                  <a:cubicBezTo>
                    <a:pt x="2614706" y="291552"/>
                    <a:pt x="2589789" y="288163"/>
                    <a:pt x="2564993" y="284291"/>
                  </a:cubicBezTo>
                  <a:cubicBezTo>
                    <a:pt x="2515280" y="277031"/>
                    <a:pt x="2465817" y="268198"/>
                    <a:pt x="2415482" y="264446"/>
                  </a:cubicBezTo>
                  <a:lnTo>
                    <a:pt x="2340231" y="257428"/>
                  </a:lnTo>
                  <a:cubicBezTo>
                    <a:pt x="2315188" y="255129"/>
                    <a:pt x="2290147" y="252466"/>
                    <a:pt x="2264732" y="251982"/>
                  </a:cubicBezTo>
                  <a:lnTo>
                    <a:pt x="2112989" y="245811"/>
                  </a:lnTo>
                  <a:cubicBezTo>
                    <a:pt x="1910292" y="242179"/>
                    <a:pt x="1709334" y="261422"/>
                    <a:pt x="1515068" y="306677"/>
                  </a:cubicBezTo>
                  <a:cubicBezTo>
                    <a:pt x="1320802" y="351572"/>
                    <a:pt x="1135214" y="423574"/>
                    <a:pt x="963016" y="513967"/>
                  </a:cubicBezTo>
                  <a:cubicBezTo>
                    <a:pt x="790695" y="604482"/>
                    <a:pt x="631639" y="713754"/>
                    <a:pt x="485101" y="835489"/>
                  </a:cubicBezTo>
                  <a:cubicBezTo>
                    <a:pt x="447290" y="864410"/>
                    <a:pt x="413445" y="898292"/>
                    <a:pt x="377616" y="929391"/>
                  </a:cubicBezTo>
                  <a:lnTo>
                    <a:pt x="350963" y="952869"/>
                  </a:lnTo>
                  <a:cubicBezTo>
                    <a:pt x="342160" y="960855"/>
                    <a:pt x="333854" y="969326"/>
                    <a:pt x="325177" y="977433"/>
                  </a:cubicBezTo>
                  <a:cubicBezTo>
                    <a:pt x="307943" y="993770"/>
                    <a:pt x="290712" y="1010106"/>
                    <a:pt x="273108" y="1026079"/>
                  </a:cubicBezTo>
                  <a:cubicBezTo>
                    <a:pt x="264431" y="1034187"/>
                    <a:pt x="255379" y="1041931"/>
                    <a:pt x="246950" y="1050280"/>
                  </a:cubicBezTo>
                  <a:lnTo>
                    <a:pt x="221907" y="1075572"/>
                  </a:lnTo>
                  <a:lnTo>
                    <a:pt x="171698" y="1126154"/>
                  </a:lnTo>
                  <a:cubicBezTo>
                    <a:pt x="154467" y="1142611"/>
                    <a:pt x="139340" y="1161005"/>
                    <a:pt x="123596" y="1178793"/>
                  </a:cubicBezTo>
                  <a:lnTo>
                    <a:pt x="76734" y="1232642"/>
                  </a:lnTo>
                  <a:lnTo>
                    <a:pt x="0" y="1334855"/>
                  </a:lnTo>
                  <a:lnTo>
                    <a:pt x="0" y="663435"/>
                  </a:lnTo>
                  <a:lnTo>
                    <a:pt x="16483" y="648530"/>
                  </a:lnTo>
                  <a:cubicBezTo>
                    <a:pt x="27021" y="639332"/>
                    <a:pt x="37312" y="629893"/>
                    <a:pt x="48220" y="620940"/>
                  </a:cubicBezTo>
                  <a:lnTo>
                    <a:pt x="81570" y="595043"/>
                  </a:lnTo>
                  <a:cubicBezTo>
                    <a:pt x="126324" y="560920"/>
                    <a:pt x="170334" y="526189"/>
                    <a:pt x="217693" y="495573"/>
                  </a:cubicBezTo>
                  <a:cubicBezTo>
                    <a:pt x="403528" y="368636"/>
                    <a:pt x="607091" y="267955"/>
                    <a:pt x="817844" y="193898"/>
                  </a:cubicBezTo>
                  <a:cubicBezTo>
                    <a:pt x="1028722" y="119356"/>
                    <a:pt x="1246293" y="71921"/>
                    <a:pt x="1463494" y="41427"/>
                  </a:cubicBezTo>
                  <a:cubicBezTo>
                    <a:pt x="1681315" y="11537"/>
                    <a:pt x="1899630" y="-805"/>
                    <a:pt x="2115592" y="4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27">
              <a:extLst>
                <a:ext uri="{FF2B5EF4-FFF2-40B4-BE49-F238E27FC236}">
                  <a16:creationId xmlns:a16="http://schemas.microsoft.com/office/drawing/2014/main" id="{04432E34-6BBC-4765-8C67-2A6E9F418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480043 w 5455589"/>
                <a:gd name="connsiteY5" fmla="*/ 4526023 h 4526023"/>
                <a:gd name="connsiteX6" fmla="*/ 4544716 w 5455589"/>
                <a:gd name="connsiteY6" fmla="*/ 4369040 h 4526023"/>
                <a:gd name="connsiteX7" fmla="*/ 4711707 w 5455589"/>
                <a:gd name="connsiteY7" fmla="*/ 3389953 h 4526023"/>
                <a:gd name="connsiteX8" fmla="*/ 4540005 w 5455589"/>
                <a:gd name="connsiteY8" fmla="*/ 2387756 h 4526023"/>
                <a:gd name="connsiteX9" fmla="*/ 4043865 w 5455589"/>
                <a:gd name="connsiteY9" fmla="*/ 1537907 h 4526023"/>
                <a:gd name="connsiteX10" fmla="*/ 3246721 w 5455589"/>
                <a:gd name="connsiteY10" fmla="*/ 955249 h 4526023"/>
                <a:gd name="connsiteX11" fmla="*/ 2090425 w 5455589"/>
                <a:gd name="connsiteY11" fmla="*/ 727992 h 4526023"/>
                <a:gd name="connsiteX12" fmla="*/ 2083606 w 5455589"/>
                <a:gd name="connsiteY12" fmla="*/ 727992 h 4526023"/>
                <a:gd name="connsiteX13" fmla="*/ 2071085 w 5455589"/>
                <a:gd name="connsiteY13" fmla="*/ 727992 h 4526023"/>
                <a:gd name="connsiteX14" fmla="*/ 2058564 w 5455589"/>
                <a:gd name="connsiteY14" fmla="*/ 727630 h 4526023"/>
                <a:gd name="connsiteX15" fmla="*/ 1959882 w 5455589"/>
                <a:gd name="connsiteY15" fmla="*/ 726055 h 4526023"/>
                <a:gd name="connsiteX16" fmla="*/ 917394 w 5455589"/>
                <a:gd name="connsiteY16" fmla="*/ 945930 h 4526023"/>
                <a:gd name="connsiteX17" fmla="*/ 189425 w 5455589"/>
                <a:gd name="connsiteY17" fmla="*/ 1519394 h 4526023"/>
                <a:gd name="connsiteX18" fmla="*/ 47794 w 5455589"/>
                <a:gd name="connsiteY18" fmla="*/ 1709883 h 4526023"/>
                <a:gd name="connsiteX19" fmla="*/ 0 w 5455589"/>
                <a:gd name="connsiteY19" fmla="*/ 1789072 h 4526023"/>
                <a:gd name="connsiteX20" fmla="*/ 0 w 5455589"/>
                <a:gd name="connsiteY20" fmla="*/ 675495 h 4526023"/>
                <a:gd name="connsiteX21" fmla="*/ 64855 w 5455589"/>
                <a:gd name="connsiteY21" fmla="*/ 618817 h 4526023"/>
                <a:gd name="connsiteX22" fmla="*/ 1959882 w 5455589"/>
                <a:gd name="connsiteY22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480043" y="4526023"/>
                  </a:lnTo>
                  <a:lnTo>
                    <a:pt x="4544716" y="4369040"/>
                  </a:lnTo>
                  <a:cubicBezTo>
                    <a:pt x="4655547" y="4060465"/>
                    <a:pt x="4711707" y="3731077"/>
                    <a:pt x="4711707" y="3389953"/>
                  </a:cubicBezTo>
                  <a:cubicBezTo>
                    <a:pt x="4711707" y="3043625"/>
                    <a:pt x="4653936" y="2706493"/>
                    <a:pt x="4540005" y="2387756"/>
                  </a:cubicBezTo>
                  <a:cubicBezTo>
                    <a:pt x="4424835" y="2065386"/>
                    <a:pt x="4257842" y="1779441"/>
                    <a:pt x="4043865" y="1537907"/>
                  </a:cubicBezTo>
                  <a:cubicBezTo>
                    <a:pt x="3821582" y="1287054"/>
                    <a:pt x="3553305" y="1091020"/>
                    <a:pt x="3246721" y="955249"/>
                  </a:cubicBezTo>
                  <a:cubicBezTo>
                    <a:pt x="2906044" y="804470"/>
                    <a:pt x="2517016" y="727992"/>
                    <a:pt x="2090425" y="727992"/>
                  </a:cubicBezTo>
                  <a:lnTo>
                    <a:pt x="2083606" y="727992"/>
                  </a:lnTo>
                  <a:lnTo>
                    <a:pt x="2071085" y="727992"/>
                  </a:lnTo>
                  <a:lnTo>
                    <a:pt x="2058564" y="727630"/>
                  </a:lnTo>
                  <a:cubicBezTo>
                    <a:pt x="2025216" y="726541"/>
                    <a:pt x="1992858" y="726055"/>
                    <a:pt x="1959882" y="726055"/>
                  </a:cubicBezTo>
                  <a:cubicBezTo>
                    <a:pt x="1574698" y="726055"/>
                    <a:pt x="1223854" y="799992"/>
                    <a:pt x="917394" y="945930"/>
                  </a:cubicBezTo>
                  <a:cubicBezTo>
                    <a:pt x="638454" y="1078555"/>
                    <a:pt x="393486" y="1271566"/>
                    <a:pt x="189425" y="1519394"/>
                  </a:cubicBezTo>
                  <a:cubicBezTo>
                    <a:pt x="139464" y="1580080"/>
                    <a:pt x="92231" y="1643617"/>
                    <a:pt x="47794" y="1709883"/>
                  </a:cubicBezTo>
                  <a:lnTo>
                    <a:pt x="0" y="1789072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D4367F-6965-4855-B998-98587267C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613420 w 5455589"/>
                <a:gd name="connsiteY5" fmla="*/ 4526023 h 4526023"/>
                <a:gd name="connsiteX6" fmla="*/ 4661623 w 5455589"/>
                <a:gd name="connsiteY6" fmla="*/ 4409094 h 4526023"/>
                <a:gd name="connsiteX7" fmla="*/ 4835557 w 5455589"/>
                <a:gd name="connsiteY7" fmla="*/ 3389953 h 4526023"/>
                <a:gd name="connsiteX8" fmla="*/ 4656910 w 5455589"/>
                <a:gd name="connsiteY8" fmla="*/ 2347944 h 4526023"/>
                <a:gd name="connsiteX9" fmla="*/ 4137464 w 5455589"/>
                <a:gd name="connsiteY9" fmla="*/ 1458888 h 4526023"/>
                <a:gd name="connsiteX10" fmla="*/ 3297796 w 5455589"/>
                <a:gd name="connsiteY10" fmla="*/ 845129 h 4526023"/>
                <a:gd name="connsiteX11" fmla="*/ 2090301 w 5455589"/>
                <a:gd name="connsiteY11" fmla="*/ 607104 h 4526023"/>
                <a:gd name="connsiteX12" fmla="*/ 2083978 w 5455589"/>
                <a:gd name="connsiteY12" fmla="*/ 607104 h 4526023"/>
                <a:gd name="connsiteX13" fmla="*/ 2073317 w 5455589"/>
                <a:gd name="connsiteY13" fmla="*/ 607104 h 4526023"/>
                <a:gd name="connsiteX14" fmla="*/ 2062656 w 5455589"/>
                <a:gd name="connsiteY14" fmla="*/ 606741 h 4526023"/>
                <a:gd name="connsiteX15" fmla="*/ 1959882 w 5455589"/>
                <a:gd name="connsiteY15" fmla="*/ 605046 h 4526023"/>
                <a:gd name="connsiteX16" fmla="*/ 862722 w 5455589"/>
                <a:gd name="connsiteY16" fmla="*/ 837143 h 4526023"/>
                <a:gd name="connsiteX17" fmla="*/ 92355 w 5455589"/>
                <a:gd name="connsiteY17" fmla="*/ 1443641 h 4526023"/>
                <a:gd name="connsiteX18" fmla="*/ 0 w 5455589"/>
                <a:gd name="connsiteY18" fmla="*/ 1567870 h 4526023"/>
                <a:gd name="connsiteX19" fmla="*/ 0 w 5455589"/>
                <a:gd name="connsiteY19" fmla="*/ 675495 h 4526023"/>
                <a:gd name="connsiteX20" fmla="*/ 64855 w 5455589"/>
                <a:gd name="connsiteY20" fmla="*/ 618817 h 4526023"/>
                <a:gd name="connsiteX21" fmla="*/ 1959882 w 5455589"/>
                <a:gd name="connsiteY21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613420" y="4526023"/>
                  </a:lnTo>
                  <a:lnTo>
                    <a:pt x="4661623" y="4409094"/>
                  </a:lnTo>
                  <a:cubicBezTo>
                    <a:pt x="4777041" y="4087572"/>
                    <a:pt x="4835557" y="3744753"/>
                    <a:pt x="4835557" y="3389953"/>
                  </a:cubicBezTo>
                  <a:cubicBezTo>
                    <a:pt x="4835557" y="3030072"/>
                    <a:pt x="4775428" y="2679509"/>
                    <a:pt x="4656910" y="2347944"/>
                  </a:cubicBezTo>
                  <a:cubicBezTo>
                    <a:pt x="4536532" y="2011174"/>
                    <a:pt x="4361732" y="1712040"/>
                    <a:pt x="4137464" y="1458888"/>
                  </a:cubicBezTo>
                  <a:cubicBezTo>
                    <a:pt x="3903404" y="1194604"/>
                    <a:pt x="3620870" y="988162"/>
                    <a:pt x="3297796" y="845129"/>
                  </a:cubicBezTo>
                  <a:cubicBezTo>
                    <a:pt x="2941004" y="687212"/>
                    <a:pt x="2534743" y="607104"/>
                    <a:pt x="2090301" y="607104"/>
                  </a:cubicBezTo>
                  <a:lnTo>
                    <a:pt x="2083978" y="607104"/>
                  </a:lnTo>
                  <a:lnTo>
                    <a:pt x="2073317" y="607104"/>
                  </a:lnTo>
                  <a:lnTo>
                    <a:pt x="2062656" y="606741"/>
                  </a:lnTo>
                  <a:cubicBezTo>
                    <a:pt x="2027819" y="605532"/>
                    <a:pt x="1994222" y="605046"/>
                    <a:pt x="1959882" y="605046"/>
                  </a:cubicBezTo>
                  <a:cubicBezTo>
                    <a:pt x="1555729" y="605046"/>
                    <a:pt x="1186663" y="683098"/>
                    <a:pt x="862722" y="837143"/>
                  </a:cubicBezTo>
                  <a:cubicBezTo>
                    <a:pt x="567171" y="977755"/>
                    <a:pt x="307943" y="1181776"/>
                    <a:pt x="92355" y="1443641"/>
                  </a:cubicBezTo>
                  <a:lnTo>
                    <a:pt x="0" y="1567870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9A1ACE64-3E71-49F9-A03A-2B0836727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17967"/>
              <a:ext cx="5635125" cy="4536263"/>
            </a:xfrm>
            <a:custGeom>
              <a:avLst/>
              <a:gdLst>
                <a:gd name="connsiteX0" fmla="*/ 2112370 w 5635125"/>
                <a:gd name="connsiteY0" fmla="*/ 2011 h 4536263"/>
                <a:gd name="connsiteX1" fmla="*/ 3443962 w 5635125"/>
                <a:gd name="connsiteY1" fmla="*/ 201797 h 4536263"/>
                <a:gd name="connsiteX2" fmla="*/ 3524048 w 5635125"/>
                <a:gd name="connsiteY2" fmla="*/ 230356 h 4536263"/>
                <a:gd name="connsiteX3" fmla="*/ 3564215 w 5635125"/>
                <a:gd name="connsiteY3" fmla="*/ 244513 h 4536263"/>
                <a:gd name="connsiteX4" fmla="*/ 3604134 w 5635125"/>
                <a:gd name="connsiteY4" fmla="*/ 259397 h 4536263"/>
                <a:gd name="connsiteX5" fmla="*/ 3761580 w 5635125"/>
                <a:gd name="connsiteY5" fmla="*/ 325106 h 4536263"/>
                <a:gd name="connsiteX6" fmla="*/ 3915926 w 5635125"/>
                <a:gd name="connsiteY6" fmla="*/ 398680 h 4536263"/>
                <a:gd name="connsiteX7" fmla="*/ 4066305 w 5635125"/>
                <a:gd name="connsiteY7" fmla="*/ 480844 h 4536263"/>
                <a:gd name="connsiteX8" fmla="*/ 4617984 w 5635125"/>
                <a:gd name="connsiteY8" fmla="*/ 890098 h 4536263"/>
                <a:gd name="connsiteX9" fmla="*/ 5387359 w 5635125"/>
                <a:gd name="connsiteY9" fmla="*/ 2020324 h 4536263"/>
                <a:gd name="connsiteX10" fmla="*/ 5634933 w 5635125"/>
                <a:gd name="connsiteY10" fmla="*/ 3356508 h 4536263"/>
                <a:gd name="connsiteX11" fmla="*/ 5426809 w 5635125"/>
                <a:gd name="connsiteY11" fmla="*/ 4521289 h 4536263"/>
                <a:gd name="connsiteX12" fmla="*/ 5420775 w 5635125"/>
                <a:gd name="connsiteY12" fmla="*/ 4536263 h 4536263"/>
                <a:gd name="connsiteX13" fmla="*/ 5192615 w 5635125"/>
                <a:gd name="connsiteY13" fmla="*/ 4536263 h 4536263"/>
                <a:gd name="connsiteX14" fmla="*/ 5252198 w 5635125"/>
                <a:gd name="connsiteY14" fmla="*/ 4305372 h 4536263"/>
                <a:gd name="connsiteX15" fmla="*/ 5302934 w 5635125"/>
                <a:gd name="connsiteY15" fmla="*/ 3992169 h 4536263"/>
                <a:gd name="connsiteX16" fmla="*/ 5317935 w 5635125"/>
                <a:gd name="connsiteY16" fmla="*/ 3834617 h 4536263"/>
                <a:gd name="connsiteX17" fmla="*/ 5326240 w 5635125"/>
                <a:gd name="connsiteY17" fmla="*/ 3676819 h 4536263"/>
                <a:gd name="connsiteX18" fmla="*/ 5328597 w 5635125"/>
                <a:gd name="connsiteY18" fmla="*/ 3519023 h 4536263"/>
                <a:gd name="connsiteX19" fmla="*/ 5326862 w 5635125"/>
                <a:gd name="connsiteY19" fmla="*/ 3440247 h 4536263"/>
                <a:gd name="connsiteX20" fmla="*/ 5324754 w 5635125"/>
                <a:gd name="connsiteY20" fmla="*/ 3361590 h 4536263"/>
                <a:gd name="connsiteX21" fmla="*/ 5320291 w 5635125"/>
                <a:gd name="connsiteY21" fmla="*/ 3282936 h 4536263"/>
                <a:gd name="connsiteX22" fmla="*/ 5314712 w 5635125"/>
                <a:gd name="connsiteY22" fmla="*/ 3204522 h 4536263"/>
                <a:gd name="connsiteX23" fmla="*/ 5307521 w 5635125"/>
                <a:gd name="connsiteY23" fmla="*/ 3126228 h 4536263"/>
                <a:gd name="connsiteX24" fmla="*/ 5304050 w 5635125"/>
                <a:gd name="connsiteY24" fmla="*/ 3087142 h 4536263"/>
                <a:gd name="connsiteX25" fmla="*/ 5299091 w 5635125"/>
                <a:gd name="connsiteY25" fmla="*/ 3048177 h 4536263"/>
                <a:gd name="connsiteX26" fmla="*/ 5249253 w 5635125"/>
                <a:gd name="connsiteY26" fmla="*/ 2738030 h 4536263"/>
                <a:gd name="connsiteX27" fmla="*/ 5078790 w 5635125"/>
                <a:gd name="connsiteY27" fmla="*/ 2134677 h 4536263"/>
                <a:gd name="connsiteX28" fmla="*/ 4445910 w 5635125"/>
                <a:gd name="connsiteY28" fmla="*/ 1049950 h 4536263"/>
                <a:gd name="connsiteX29" fmla="*/ 3975680 w 5635125"/>
                <a:gd name="connsiteY29" fmla="*/ 613349 h 4536263"/>
                <a:gd name="connsiteX30" fmla="*/ 3842409 w 5635125"/>
                <a:gd name="connsiteY30" fmla="*/ 520416 h 4536263"/>
                <a:gd name="connsiteX31" fmla="*/ 3703560 w 5635125"/>
                <a:gd name="connsiteY31" fmla="*/ 434620 h 4536263"/>
                <a:gd name="connsiteX32" fmla="*/ 3559132 w 5635125"/>
                <a:gd name="connsiteY32" fmla="*/ 357174 h 4536263"/>
                <a:gd name="connsiteX33" fmla="*/ 3409869 w 5635125"/>
                <a:gd name="connsiteY33" fmla="*/ 287835 h 4536263"/>
                <a:gd name="connsiteX34" fmla="*/ 3391024 w 5635125"/>
                <a:gd name="connsiteY34" fmla="*/ 279364 h 4536263"/>
                <a:gd name="connsiteX35" fmla="*/ 3371810 w 5635125"/>
                <a:gd name="connsiteY35" fmla="*/ 271862 h 4536263"/>
                <a:gd name="connsiteX36" fmla="*/ 3333378 w 5635125"/>
                <a:gd name="connsiteY36" fmla="*/ 256857 h 4536263"/>
                <a:gd name="connsiteX37" fmla="*/ 3256391 w 5635125"/>
                <a:gd name="connsiteY37" fmla="*/ 226846 h 4536263"/>
                <a:gd name="connsiteX38" fmla="*/ 3178039 w 5635125"/>
                <a:gd name="connsiteY38" fmla="*/ 200103 h 4536263"/>
                <a:gd name="connsiteX39" fmla="*/ 3099068 w 5635125"/>
                <a:gd name="connsiteY39" fmla="*/ 174933 h 4536263"/>
                <a:gd name="connsiteX40" fmla="*/ 3059520 w 5635125"/>
                <a:gd name="connsiteY40" fmla="*/ 162469 h 4536263"/>
                <a:gd name="connsiteX41" fmla="*/ 3019354 w 5635125"/>
                <a:gd name="connsiteY41" fmla="*/ 152062 h 4536263"/>
                <a:gd name="connsiteX42" fmla="*/ 2938896 w 5635125"/>
                <a:gd name="connsiteY42" fmla="*/ 131490 h 4536263"/>
                <a:gd name="connsiteX43" fmla="*/ 2776242 w 5635125"/>
                <a:gd name="connsiteY43" fmla="*/ 96762 h 4536263"/>
                <a:gd name="connsiteX44" fmla="*/ 2111872 w 5635125"/>
                <a:gd name="connsiteY44" fmla="*/ 38314 h 4536263"/>
                <a:gd name="connsiteX45" fmla="*/ 1447502 w 5635125"/>
                <a:gd name="connsiteY45" fmla="*/ 87201 h 4536263"/>
                <a:gd name="connsiteX46" fmla="*/ 1365679 w 5635125"/>
                <a:gd name="connsiteY46" fmla="*/ 101965 h 4536263"/>
                <a:gd name="connsiteX47" fmla="*/ 1284974 w 5635125"/>
                <a:gd name="connsiteY47" fmla="*/ 121446 h 4536263"/>
                <a:gd name="connsiteX48" fmla="*/ 1204515 w 5635125"/>
                <a:gd name="connsiteY48" fmla="*/ 141291 h 4536263"/>
                <a:gd name="connsiteX49" fmla="*/ 1125296 w 5635125"/>
                <a:gd name="connsiteY49" fmla="*/ 165253 h 4536263"/>
                <a:gd name="connsiteX50" fmla="*/ 1046326 w 5635125"/>
                <a:gd name="connsiteY50" fmla="*/ 189939 h 4536263"/>
                <a:gd name="connsiteX51" fmla="*/ 1026614 w 5635125"/>
                <a:gd name="connsiteY51" fmla="*/ 196231 h 4536263"/>
                <a:gd name="connsiteX52" fmla="*/ 1007275 w 5635125"/>
                <a:gd name="connsiteY52" fmla="*/ 203492 h 4536263"/>
                <a:gd name="connsiteX53" fmla="*/ 968719 w 5635125"/>
                <a:gd name="connsiteY53" fmla="*/ 218255 h 4536263"/>
                <a:gd name="connsiteX54" fmla="*/ 891856 w 5635125"/>
                <a:gd name="connsiteY54" fmla="*/ 247901 h 4536263"/>
                <a:gd name="connsiteX55" fmla="*/ 872641 w 5635125"/>
                <a:gd name="connsiteY55" fmla="*/ 255283 h 4536263"/>
                <a:gd name="connsiteX56" fmla="*/ 853922 w 5635125"/>
                <a:gd name="connsiteY56" fmla="*/ 263755 h 4536263"/>
                <a:gd name="connsiteX57" fmla="*/ 816481 w 5635125"/>
                <a:gd name="connsiteY57" fmla="*/ 280817 h 4536263"/>
                <a:gd name="connsiteX58" fmla="*/ 260959 w 5635125"/>
                <a:gd name="connsiteY58" fmla="*/ 618433 h 4536263"/>
                <a:gd name="connsiteX59" fmla="*/ 21645 w 5635125"/>
                <a:gd name="connsiteY59" fmla="*/ 832906 h 4536263"/>
                <a:gd name="connsiteX60" fmla="*/ 0 w 5635125"/>
                <a:gd name="connsiteY60" fmla="*/ 857354 h 4536263"/>
                <a:gd name="connsiteX61" fmla="*/ 0 w 5635125"/>
                <a:gd name="connsiteY61" fmla="*/ 593247 h 4536263"/>
                <a:gd name="connsiteX62" fmla="*/ 18510 w 5635125"/>
                <a:gd name="connsiteY62" fmla="*/ 579335 h 4536263"/>
                <a:gd name="connsiteX63" fmla="*/ 161780 w 5635125"/>
                <a:gd name="connsiteY63" fmla="*/ 484113 h 4536263"/>
                <a:gd name="connsiteX64" fmla="*/ 778792 w 5635125"/>
                <a:gd name="connsiteY64" fmla="*/ 190181 h 4536263"/>
                <a:gd name="connsiteX65" fmla="*/ 2112370 w 5635125"/>
                <a:gd name="connsiteY65" fmla="*/ 2011 h 45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635125" h="4536263">
                  <a:moveTo>
                    <a:pt x="2112370" y="2011"/>
                  </a:moveTo>
                  <a:cubicBezTo>
                    <a:pt x="2560655" y="2374"/>
                    <a:pt x="3013032" y="58402"/>
                    <a:pt x="3443962" y="201797"/>
                  </a:cubicBezTo>
                  <a:lnTo>
                    <a:pt x="3524048" y="230356"/>
                  </a:lnTo>
                  <a:lnTo>
                    <a:pt x="3564215" y="244513"/>
                  </a:lnTo>
                  <a:cubicBezTo>
                    <a:pt x="3577605" y="249353"/>
                    <a:pt x="3591118" y="253589"/>
                    <a:pt x="3604134" y="259397"/>
                  </a:cubicBezTo>
                  <a:cubicBezTo>
                    <a:pt x="3656450" y="281301"/>
                    <a:pt x="3709388" y="302356"/>
                    <a:pt x="3761580" y="325106"/>
                  </a:cubicBezTo>
                  <a:cubicBezTo>
                    <a:pt x="3812903" y="349550"/>
                    <a:pt x="3864849" y="373268"/>
                    <a:pt x="3915926" y="398680"/>
                  </a:cubicBezTo>
                  <a:cubicBezTo>
                    <a:pt x="3965887" y="426028"/>
                    <a:pt x="4016716" y="452409"/>
                    <a:pt x="4066305" y="480844"/>
                  </a:cubicBezTo>
                  <a:cubicBezTo>
                    <a:pt x="4263794" y="596166"/>
                    <a:pt x="4449629" y="733392"/>
                    <a:pt x="4617984" y="890098"/>
                  </a:cubicBezTo>
                  <a:cubicBezTo>
                    <a:pt x="4954818" y="1203754"/>
                    <a:pt x="5217764" y="1595219"/>
                    <a:pt x="5387359" y="2020324"/>
                  </a:cubicBezTo>
                  <a:cubicBezTo>
                    <a:pt x="5557947" y="2445551"/>
                    <a:pt x="5639646" y="2902604"/>
                    <a:pt x="5634933" y="3356508"/>
                  </a:cubicBezTo>
                  <a:cubicBezTo>
                    <a:pt x="5631191" y="3754046"/>
                    <a:pt x="5559369" y="4148944"/>
                    <a:pt x="5426809" y="4521289"/>
                  </a:cubicBezTo>
                  <a:lnTo>
                    <a:pt x="5420775" y="4536263"/>
                  </a:lnTo>
                  <a:lnTo>
                    <a:pt x="5192615" y="4536263"/>
                  </a:lnTo>
                  <a:lnTo>
                    <a:pt x="5252198" y="4305372"/>
                  </a:lnTo>
                  <a:cubicBezTo>
                    <a:pt x="5273894" y="4201637"/>
                    <a:pt x="5290785" y="4097084"/>
                    <a:pt x="5302934" y="3992169"/>
                  </a:cubicBezTo>
                  <a:lnTo>
                    <a:pt x="5317935" y="3834617"/>
                  </a:lnTo>
                  <a:cubicBezTo>
                    <a:pt x="5320661" y="3781977"/>
                    <a:pt x="5324259" y="3729339"/>
                    <a:pt x="5326240" y="3676819"/>
                  </a:cubicBezTo>
                  <a:cubicBezTo>
                    <a:pt x="5326862" y="3624181"/>
                    <a:pt x="5328968" y="3571662"/>
                    <a:pt x="5328597" y="3519023"/>
                  </a:cubicBezTo>
                  <a:lnTo>
                    <a:pt x="5326862" y="3440247"/>
                  </a:lnTo>
                  <a:cubicBezTo>
                    <a:pt x="5326117" y="3413987"/>
                    <a:pt x="5326862" y="3387729"/>
                    <a:pt x="5324754" y="3361590"/>
                  </a:cubicBezTo>
                  <a:lnTo>
                    <a:pt x="5320291" y="3282936"/>
                  </a:lnTo>
                  <a:cubicBezTo>
                    <a:pt x="5318678" y="3256798"/>
                    <a:pt x="5317812" y="3230537"/>
                    <a:pt x="5314712" y="3204522"/>
                  </a:cubicBezTo>
                  <a:lnTo>
                    <a:pt x="5307521" y="3126228"/>
                  </a:lnTo>
                  <a:lnTo>
                    <a:pt x="5304050" y="3087142"/>
                  </a:lnTo>
                  <a:cubicBezTo>
                    <a:pt x="5302934" y="3074072"/>
                    <a:pt x="5300704" y="3061124"/>
                    <a:pt x="5299091" y="3048177"/>
                  </a:cubicBezTo>
                  <a:cubicBezTo>
                    <a:pt x="5286074" y="2944230"/>
                    <a:pt x="5269833" y="2840646"/>
                    <a:pt x="5249253" y="2738030"/>
                  </a:cubicBezTo>
                  <a:cubicBezTo>
                    <a:pt x="5208342" y="2532798"/>
                    <a:pt x="5151563" y="2330834"/>
                    <a:pt x="5078790" y="2134677"/>
                  </a:cubicBezTo>
                  <a:cubicBezTo>
                    <a:pt x="4932999" y="1742729"/>
                    <a:pt x="4725096" y="1371231"/>
                    <a:pt x="4445910" y="1049950"/>
                  </a:cubicBezTo>
                  <a:cubicBezTo>
                    <a:pt x="4306688" y="889252"/>
                    <a:pt x="4149614" y="741739"/>
                    <a:pt x="3975680" y="613349"/>
                  </a:cubicBezTo>
                  <a:cubicBezTo>
                    <a:pt x="3932043" y="581525"/>
                    <a:pt x="3886916" y="551514"/>
                    <a:pt x="3842409" y="520416"/>
                  </a:cubicBezTo>
                  <a:cubicBezTo>
                    <a:pt x="3796787" y="491131"/>
                    <a:pt x="3749926" y="463419"/>
                    <a:pt x="3703560" y="434620"/>
                  </a:cubicBezTo>
                  <a:cubicBezTo>
                    <a:pt x="3656077" y="407756"/>
                    <a:pt x="3607357" y="383069"/>
                    <a:pt x="3559132" y="357174"/>
                  </a:cubicBezTo>
                  <a:cubicBezTo>
                    <a:pt x="3510163" y="332850"/>
                    <a:pt x="3459830" y="310827"/>
                    <a:pt x="3409869" y="287835"/>
                  </a:cubicBezTo>
                  <a:lnTo>
                    <a:pt x="3391024" y="279364"/>
                  </a:lnTo>
                  <a:lnTo>
                    <a:pt x="3371810" y="271862"/>
                  </a:lnTo>
                  <a:lnTo>
                    <a:pt x="3333378" y="256857"/>
                  </a:lnTo>
                  <a:lnTo>
                    <a:pt x="3256391" y="226846"/>
                  </a:lnTo>
                  <a:cubicBezTo>
                    <a:pt x="3230976" y="216077"/>
                    <a:pt x="3204322" y="208816"/>
                    <a:pt x="3178039" y="200103"/>
                  </a:cubicBezTo>
                  <a:lnTo>
                    <a:pt x="3099068" y="174933"/>
                  </a:lnTo>
                  <a:lnTo>
                    <a:pt x="3059520" y="162469"/>
                  </a:lnTo>
                  <a:lnTo>
                    <a:pt x="3019354" y="152062"/>
                  </a:lnTo>
                  <a:lnTo>
                    <a:pt x="2938896" y="131490"/>
                  </a:lnTo>
                  <a:cubicBezTo>
                    <a:pt x="2885463" y="116485"/>
                    <a:pt x="2830668" y="107532"/>
                    <a:pt x="2776242" y="96762"/>
                  </a:cubicBezTo>
                  <a:cubicBezTo>
                    <a:pt x="2557927" y="55618"/>
                    <a:pt x="2335272" y="37588"/>
                    <a:pt x="2111872" y="38314"/>
                  </a:cubicBezTo>
                  <a:cubicBezTo>
                    <a:pt x="1888597" y="32748"/>
                    <a:pt x="1665820" y="47631"/>
                    <a:pt x="1447502" y="87201"/>
                  </a:cubicBezTo>
                  <a:lnTo>
                    <a:pt x="1365679" y="101965"/>
                  </a:lnTo>
                  <a:lnTo>
                    <a:pt x="1284974" y="121446"/>
                  </a:lnTo>
                  <a:lnTo>
                    <a:pt x="1204515" y="141291"/>
                  </a:lnTo>
                  <a:cubicBezTo>
                    <a:pt x="1177737" y="148069"/>
                    <a:pt x="1151703" y="157388"/>
                    <a:pt x="1125296" y="165253"/>
                  </a:cubicBezTo>
                  <a:lnTo>
                    <a:pt x="1046326" y="189939"/>
                  </a:lnTo>
                  <a:cubicBezTo>
                    <a:pt x="1039756" y="191996"/>
                    <a:pt x="1033186" y="193931"/>
                    <a:pt x="1026614" y="196231"/>
                  </a:cubicBezTo>
                  <a:lnTo>
                    <a:pt x="1007275" y="203492"/>
                  </a:lnTo>
                  <a:lnTo>
                    <a:pt x="968719" y="218255"/>
                  </a:lnTo>
                  <a:lnTo>
                    <a:pt x="891856" y="247901"/>
                  </a:lnTo>
                  <a:lnTo>
                    <a:pt x="872641" y="255283"/>
                  </a:lnTo>
                  <a:lnTo>
                    <a:pt x="853922" y="263755"/>
                  </a:lnTo>
                  <a:lnTo>
                    <a:pt x="816481" y="280817"/>
                  </a:lnTo>
                  <a:cubicBezTo>
                    <a:pt x="616389" y="370121"/>
                    <a:pt x="429437" y="484353"/>
                    <a:pt x="260959" y="618433"/>
                  </a:cubicBezTo>
                  <a:cubicBezTo>
                    <a:pt x="176595" y="685350"/>
                    <a:pt x="96787" y="757109"/>
                    <a:pt x="21645" y="832906"/>
                  </a:cubicBezTo>
                  <a:lnTo>
                    <a:pt x="0" y="857354"/>
                  </a:lnTo>
                  <a:lnTo>
                    <a:pt x="0" y="593247"/>
                  </a:lnTo>
                  <a:lnTo>
                    <a:pt x="18510" y="579335"/>
                  </a:lnTo>
                  <a:cubicBezTo>
                    <a:pt x="65368" y="546190"/>
                    <a:pt x="113152" y="514425"/>
                    <a:pt x="161780" y="484113"/>
                  </a:cubicBezTo>
                  <a:cubicBezTo>
                    <a:pt x="356292" y="362861"/>
                    <a:pt x="564071" y="264601"/>
                    <a:pt x="778792" y="190181"/>
                  </a:cubicBezTo>
                  <a:cubicBezTo>
                    <a:pt x="1208731" y="40371"/>
                    <a:pt x="1664207" y="-11299"/>
                    <a:pt x="2112370" y="2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627136-95A2-7EFE-EC9C-4ED52353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133" y="2513101"/>
            <a:ext cx="5286665" cy="3001011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Široká síť partnerských univerzit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Erasmus+, </a:t>
            </a:r>
            <a:r>
              <a:rPr lang="cs-CZ" sz="2000" dirty="0" err="1">
                <a:solidFill>
                  <a:schemeClr val="tx2"/>
                </a:solidFill>
              </a:rPr>
              <a:t>Ceepus</a:t>
            </a:r>
            <a:endParaRPr lang="cs-CZ" sz="2000" dirty="0">
              <a:solidFill>
                <a:schemeClr val="tx2"/>
              </a:solidFill>
            </a:endParaRP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Např. Itálie, Chorvatsko, Portugalsko, Maďarsko, Slovinsko, Bulharsko, Estonsko apod.</a:t>
            </a:r>
          </a:p>
          <a:p>
            <a:r>
              <a:rPr lang="cs-CZ" sz="2000" dirty="0">
                <a:solidFill>
                  <a:schemeClr val="tx2"/>
                </a:solidFill>
              </a:rPr>
              <a:t>Možnosti praktických stáží v zahraničních firmách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Texas, Island, UK </a:t>
            </a:r>
          </a:p>
        </p:txBody>
      </p:sp>
    </p:spTree>
    <p:extLst>
      <p:ext uri="{BB962C8B-B14F-4D97-AF65-F5344CB8AC3E}">
        <p14:creationId xmlns:p14="http://schemas.microsoft.com/office/powerpoint/2010/main" val="13029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230AF2-7F80-814F-31DE-7AF47DC9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Časopis Linguistic Frontiers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53D14-4069-A068-9EBE-DCF07BA8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/>
              <a:t>Periodikum (vychází 3x ročně), vydává jej Sciendo</a:t>
            </a:r>
          </a:p>
          <a:p>
            <a:r>
              <a:rPr lang="cs-CZ" sz="2000"/>
              <a:t>General a special issues</a:t>
            </a:r>
          </a:p>
          <a:p>
            <a:r>
              <a:rPr lang="cs-CZ" sz="2000"/>
              <a:t>Články českých i zahraničních autorů</a:t>
            </a:r>
          </a:p>
          <a:p>
            <a:r>
              <a:rPr lang="cs-CZ" sz="2000"/>
              <a:t>Praxe - redaktorská činnost</a:t>
            </a:r>
          </a:p>
          <a:p>
            <a:pPr lvl="1"/>
            <a:r>
              <a:rPr lang="cs-CZ" sz="2000"/>
              <a:t>Zahrnuje jazykové, technické korektury, správa článků, komunikaci s autory, překlady atp.</a:t>
            </a:r>
          </a:p>
        </p:txBody>
      </p:sp>
      <p:pic>
        <p:nvPicPr>
          <p:cNvPr id="5" name="Obrázek 4" descr="Obsah obrázku design, Grafika, grafický design, Písmo&#10;&#10;Popis byl vytvořen automaticky">
            <a:extLst>
              <a:ext uri="{FF2B5EF4-FFF2-40B4-BE49-F238E27FC236}">
                <a16:creationId xmlns:a16="http://schemas.microsoft.com/office/drawing/2014/main" id="{ED834483-2270-81F8-304F-109717C1C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" r="-2" b="-2"/>
          <a:stretch/>
        </p:blipFill>
        <p:spPr>
          <a:xfrm>
            <a:off x="7196391" y="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14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6F98B3-F266-1446-48C3-D230AA05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 err="1">
                <a:latin typeface="+mj-lt"/>
                <a:ea typeface="+mj-ea"/>
                <a:cs typeface="+mj-cs"/>
              </a:rPr>
              <a:t>Konference</a:t>
            </a:r>
            <a:r>
              <a:rPr lang="cs-CZ" sz="4000" dirty="0"/>
              <a:t>, letní školy, přednášky a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projekty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Zástupný obsah 24">
            <a:extLst>
              <a:ext uri="{FF2B5EF4-FFF2-40B4-BE49-F238E27FC236}">
                <a16:creationId xmlns:a16="http://schemas.microsoft.com/office/drawing/2014/main" id="{54FD4957-6A8F-2AA4-3A49-228810920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/>
              <a:t>Příprava, organizace a realizace konferencí</a:t>
            </a:r>
          </a:p>
          <a:p>
            <a:r>
              <a:rPr lang="cs-CZ" sz="2000"/>
              <a:t>Možnost nahlédnutí do projektového řízení – praxe</a:t>
            </a:r>
          </a:p>
          <a:p>
            <a:r>
              <a:rPr lang="cs-CZ" sz="2000"/>
              <a:t>Přednášky zahraničních vyučujících</a:t>
            </a:r>
          </a:p>
          <a:p>
            <a:r>
              <a:rPr lang="cs-CZ" sz="2000"/>
              <a:t>Letní školy</a:t>
            </a:r>
          </a:p>
          <a:p>
            <a:r>
              <a:rPr lang="cs-CZ" sz="2000"/>
              <a:t>Konference Semiotic Resonance: Summer Retreat</a:t>
            </a:r>
          </a:p>
        </p:txBody>
      </p:sp>
      <p:pic>
        <p:nvPicPr>
          <p:cNvPr id="7" name="Zástupný obsah 6" descr="Obsah obrázku text, dopis, snímek obrazovky&#10;&#10;Popis byl vytvořen automaticky">
            <a:extLst>
              <a:ext uri="{FF2B5EF4-FFF2-40B4-BE49-F238E27FC236}">
                <a16:creationId xmlns:a16="http://schemas.microsoft.com/office/drawing/2014/main" id="{06BC40BA-CC60-D12B-9EDC-637E9820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8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09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Obrázek 10" descr="Obsah obrázku oblečení, interiér, text, prezentace&#10;&#10;Popis byl vytvořen automaticky">
            <a:extLst>
              <a:ext uri="{FF2B5EF4-FFF2-40B4-BE49-F238E27FC236}">
                <a16:creationId xmlns:a16="http://schemas.microsoft.com/office/drawing/2014/main" id="{3134A4A5-9445-BB5F-32AF-A9677B22B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6" r="1" b="3690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13" name="Obrázek 12" descr="Obsah obrázku oblečení, interiér, zeď, osoba&#10;&#10;Popis byl vytvořen automaticky">
            <a:extLst>
              <a:ext uri="{FF2B5EF4-FFF2-40B4-BE49-F238E27FC236}">
                <a16:creationId xmlns:a16="http://schemas.microsoft.com/office/drawing/2014/main" id="{AA0F410E-749C-CFFE-9147-D80B59800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r="2803" b="-1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země&#10;&#10;Popis byl vytvořen automaticky">
            <a:extLst>
              <a:ext uri="{FF2B5EF4-FFF2-40B4-BE49-F238E27FC236}">
                <a16:creationId xmlns:a16="http://schemas.microsoft.com/office/drawing/2014/main" id="{0BC95874-7A48-F3DB-2584-0A7240217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9643" b="-1"/>
          <a:stretch/>
        </p:blipFill>
        <p:spPr>
          <a:xfrm>
            <a:off x="643467" y="1167620"/>
            <a:ext cx="5291666" cy="4522759"/>
          </a:xfrm>
          <a:prstGeom prst="rect">
            <a:avLst/>
          </a:prstGeom>
        </p:spPr>
      </p:pic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EB890BEE-915B-85F3-3C9B-1A5D0E5C6E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r="6107" b="1"/>
          <a:stretch/>
        </p:blipFill>
        <p:spPr>
          <a:xfrm>
            <a:off x="6256865" y="882124"/>
            <a:ext cx="5291667" cy="50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29AA77-F07D-72CE-AA2B-9DFEC115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Pravidelné katederní ak</a:t>
            </a:r>
            <a:r>
              <a:rPr lang="cs-CZ" sz="4000" kern="1200">
                <a:latin typeface="+mj-lt"/>
                <a:ea typeface="+mj-ea"/>
                <a:cs typeface="+mj-cs"/>
              </a:rPr>
              <a:t>ce</a:t>
            </a:r>
            <a:endParaRPr lang="en-US" sz="4000" kern="1200">
              <a:latin typeface="+mj-lt"/>
              <a:ea typeface="+mj-ea"/>
              <a:cs typeface="+mj-cs"/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9DE68100-637F-FFC6-5917-A19DF432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/>
              <a:t>Společná setkání studentů a vyučujících</a:t>
            </a:r>
          </a:p>
          <a:p>
            <a:r>
              <a:rPr lang="cs-CZ" sz="2000" dirty="0"/>
              <a:t>Pasování, vánoční večírky, aktivy</a:t>
            </a:r>
          </a:p>
          <a:p>
            <a:endParaRPr lang="en-US" sz="2000" dirty="0"/>
          </a:p>
        </p:txBody>
      </p:sp>
      <p:pic>
        <p:nvPicPr>
          <p:cNvPr id="4" name="Obrázek 3" descr="Obsah obrázku text, květina&#10;&#10;Popis byl vytvořen automaticky">
            <a:extLst>
              <a:ext uri="{FF2B5EF4-FFF2-40B4-BE49-F238E27FC236}">
                <a16:creationId xmlns:a16="http://schemas.microsoft.com/office/drawing/2014/main" id="{F4492F0A-79ED-FBD5-16F9-DB8303F94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1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85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exteriér, budova, obloha, silnice&#10;&#10;Popis byl vytvořen automaticky">
            <a:extLst>
              <a:ext uri="{FF2B5EF4-FFF2-40B4-BE49-F238E27FC236}">
                <a16:creationId xmlns:a16="http://schemas.microsoft.com/office/drawing/2014/main" id="{5FC9B5E5-8098-67BE-36B0-FC1A37FBC9F9}"/>
              </a:ext>
            </a:extLst>
          </p:cNvPr>
          <p:cNvPicPr/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27F098-3CAF-8C7B-351A-8B972CC6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2" y="365125"/>
            <a:ext cx="4298648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 err="1">
                <a:latin typeface="+mj-lt"/>
                <a:ea typeface="+mj-ea"/>
                <a:cs typeface="+mj-cs"/>
              </a:rPr>
              <a:t>Při</a:t>
            </a:r>
            <a:r>
              <a:rPr lang="cs-CZ" sz="4000" kern="1200" dirty="0">
                <a:latin typeface="+mj-lt"/>
                <a:ea typeface="+mj-ea"/>
                <a:cs typeface="+mj-cs"/>
              </a:rPr>
              <a:t>dej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se k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nám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ty!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05393-26DE-BD1D-512C-72179766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2" y="2434201"/>
            <a:ext cx="4298647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buNone/>
            </a:pPr>
            <a:r>
              <a:rPr lang="cs-CZ" sz="2000" b="0" i="0" dirty="0">
                <a:effectLst/>
                <a:latin typeface="PT Sans" panose="020B0503020203020204" pitchFamily="34" charset="-18"/>
              </a:rPr>
              <a:t>Do 15. března nám pošli vyplněnou elektronickou </a:t>
            </a:r>
            <a:r>
              <a:rPr lang="cs-CZ" sz="2000" b="0" i="0" u="none" strike="noStrike" dirty="0">
                <a:effectLst/>
                <a:latin typeface="PT Sans" panose="020B0503020203020204" pitchFamily="34" charset="-18"/>
                <a:hlinkClick r:id="rId3"/>
              </a:rPr>
              <a:t>přihlášku ke studiu</a:t>
            </a:r>
            <a:r>
              <a:rPr lang="cs-CZ" sz="2000" b="0" i="0" dirty="0">
                <a:effectLst/>
                <a:latin typeface="PT Sans" panose="020B0503020203020204" pitchFamily="34" charset="-18"/>
              </a:rPr>
              <a:t>.</a:t>
            </a:r>
          </a:p>
          <a:p>
            <a:pPr marL="0" indent="0" fontAlgn="base">
              <a:buNone/>
            </a:pPr>
            <a:endParaRPr lang="cs-CZ" sz="2000" b="0" i="0" dirty="0">
              <a:effectLst/>
              <a:latin typeface="PT Sans" panose="020B0503020203020204" pitchFamily="34" charset="-18"/>
            </a:endParaRPr>
          </a:p>
          <a:p>
            <a:pPr marL="0" indent="0" fontAlgn="base">
              <a:buNone/>
            </a:pPr>
            <a:r>
              <a:rPr lang="cs-CZ" sz="2000" b="0" i="0" dirty="0">
                <a:effectLst/>
                <a:latin typeface="PT Sans" panose="020B0503020203020204" pitchFamily="34" charset="-18"/>
              </a:rPr>
              <a:t>Podrobné informace k přijímacímu řízení najdeš na webu fakulty.</a:t>
            </a:r>
          </a:p>
        </p:txBody>
      </p:sp>
    </p:spTree>
    <p:extLst>
      <p:ext uri="{BB962C8B-B14F-4D97-AF65-F5344CB8AC3E}">
        <p14:creationId xmlns:p14="http://schemas.microsoft.com/office/powerpoint/2010/main" val="6733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AF5076A-523D-FBE3-3FB4-80C06BC40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599097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7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AD0E9-686C-653E-E1F7-E49E51AA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540CA-8A6F-91A8-3B9C-0C2B7128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1867" indent="-293574" defTabSz="829452">
              <a:spcBef>
                <a:spcPts val="1540"/>
              </a:spcBef>
              <a:spcAft>
                <a:spcPts val="257"/>
              </a:spcAft>
              <a:buSzPct val="45000"/>
              <a:buFont typeface="Wingdings" charset="2"/>
              <a:buChar char=""/>
            </a:pPr>
            <a:r>
              <a:rPr lang="cs-CZ" sz="2800" b="1" kern="1200" spc="-1" dirty="0">
                <a:latin typeface="Arial"/>
              </a:rPr>
              <a:t>YouTube kanál katedry:</a:t>
            </a:r>
            <a:r>
              <a:rPr lang="cs-CZ" sz="2800" kern="1200" spc="-1" dirty="0">
                <a:latin typeface="Arial"/>
              </a:rPr>
              <a:t> </a:t>
            </a:r>
            <a:r>
              <a:rPr lang="cs-CZ" dirty="0"/>
              <a:t>@kololomouc7791 /</a:t>
            </a:r>
            <a:r>
              <a:rPr lang="cs-CZ" dirty="0" err="1"/>
              <a:t>kololomouc</a:t>
            </a:r>
            <a:br>
              <a:rPr lang="cs-CZ" sz="3200" kern="1200" dirty="0">
                <a:solidFill>
                  <a:prstClr val="black"/>
                </a:solidFill>
                <a:latin typeface="Arial"/>
              </a:rPr>
            </a:br>
            <a:r>
              <a:rPr lang="cs-CZ" sz="2800" u="sng" kern="1200" spc="-1" dirty="0">
                <a:solidFill>
                  <a:srgbClr val="0000FF"/>
                </a:solidFill>
                <a:latin typeface="Arial"/>
                <a:hlinkClick r:id="rId2"/>
              </a:rPr>
              <a:t>https://www.youtube.com/channel/UCDLK61dxBVl-RFo0BtDLxOQ</a:t>
            </a:r>
            <a:r>
              <a:rPr lang="cs-CZ" sz="2800" kern="1200" spc="-1" dirty="0">
                <a:solidFill>
                  <a:srgbClr val="0000FF"/>
                </a:solidFill>
                <a:latin typeface="Arial"/>
              </a:rPr>
              <a:t> </a:t>
            </a:r>
            <a:endParaRPr lang="cs-CZ" sz="2800" kern="1200" spc="-1" dirty="0">
              <a:solidFill>
                <a:prstClr val="black"/>
              </a:solidFill>
              <a:latin typeface="Arial"/>
            </a:endParaRPr>
          </a:p>
          <a:p>
            <a:pPr marL="391867" indent="-293574" defTabSz="829452">
              <a:spcBef>
                <a:spcPts val="1540"/>
              </a:spcBef>
              <a:spcAft>
                <a:spcPts val="257"/>
              </a:spcAft>
              <a:buSzPct val="45000"/>
              <a:buFont typeface="Wingdings" charset="2"/>
              <a:buChar char=""/>
            </a:pPr>
            <a:r>
              <a:rPr lang="cs-CZ" sz="2800" b="1" kern="1200" spc="-1" dirty="0">
                <a:latin typeface="Arial"/>
              </a:rPr>
              <a:t>YouTube kanál </a:t>
            </a:r>
            <a:r>
              <a:rPr lang="cs-CZ" sz="2800" b="1" kern="1200" spc="-1" dirty="0" err="1">
                <a:latin typeface="Arial"/>
              </a:rPr>
              <a:t>Semiosalong</a:t>
            </a:r>
            <a:r>
              <a:rPr lang="cs-CZ" sz="2800" b="1" kern="1200" spc="-1" dirty="0">
                <a:latin typeface="Arial"/>
              </a:rPr>
              <a:t>:</a:t>
            </a:r>
            <a:r>
              <a:rPr lang="cs-CZ" sz="2800" b="1" kern="1200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cs-CZ" dirty="0"/>
              <a:t>@semiosalong6580 /</a:t>
            </a:r>
            <a:r>
              <a:rPr lang="cs-CZ" dirty="0" err="1"/>
              <a:t>Semiosalong</a:t>
            </a:r>
            <a:br>
              <a:rPr lang="cs-CZ" sz="3200" kern="1200" dirty="0">
                <a:solidFill>
                  <a:prstClr val="black"/>
                </a:solidFill>
                <a:latin typeface="Arial"/>
              </a:rPr>
            </a:br>
            <a:r>
              <a:rPr lang="cs-CZ" sz="2800" u="sng" kern="1200" spc="-1" dirty="0">
                <a:solidFill>
                  <a:srgbClr val="0000FF"/>
                </a:solidFill>
                <a:latin typeface="Arial"/>
                <a:hlinkClick r:id="rId3"/>
              </a:rPr>
              <a:t>https://www.youtube.com/channel/UCys8l_f8Y00rSVF7a0MYQ5w</a:t>
            </a:r>
            <a:r>
              <a:rPr lang="cs-CZ" sz="2800" kern="1200" spc="-1" dirty="0">
                <a:solidFill>
                  <a:srgbClr val="0000FF"/>
                </a:solidFill>
                <a:latin typeface="Arial"/>
              </a:rPr>
              <a:t>  </a:t>
            </a:r>
            <a:endParaRPr lang="cs-CZ" sz="2800" kern="1200" spc="-1" dirty="0">
              <a:solidFill>
                <a:prstClr val="black"/>
              </a:solidFill>
              <a:latin typeface="Arial"/>
            </a:endParaRPr>
          </a:p>
          <a:p>
            <a:pPr marL="391867" indent="-293574" defTabSz="829452">
              <a:spcBef>
                <a:spcPts val="1540"/>
              </a:spcBef>
              <a:spcAft>
                <a:spcPts val="257"/>
              </a:spcAft>
              <a:buSzPct val="45000"/>
              <a:buFont typeface="Wingdings" charset="2"/>
              <a:buChar char=""/>
            </a:pPr>
            <a:r>
              <a:rPr lang="cs-CZ" sz="2800" b="1" kern="1200" spc="-1" dirty="0">
                <a:latin typeface="Arial"/>
              </a:rPr>
              <a:t>YouTube kanál </a:t>
            </a:r>
            <a:r>
              <a:rPr lang="cs-CZ" sz="2800" b="1" kern="1200" spc="-1" dirty="0" err="1">
                <a:latin typeface="Arial"/>
              </a:rPr>
              <a:t>Biosemiotics</a:t>
            </a:r>
            <a:r>
              <a:rPr lang="cs-CZ" sz="2800" b="1" kern="1200" spc="-1" dirty="0">
                <a:latin typeface="Arial"/>
              </a:rPr>
              <a:t>: </a:t>
            </a:r>
            <a:r>
              <a:rPr lang="cs-CZ" dirty="0"/>
              <a:t>@biosemioticspalackyunivers5604</a:t>
            </a:r>
            <a:br>
              <a:rPr lang="cs-CZ" sz="3200" kern="1200" dirty="0">
                <a:solidFill>
                  <a:prstClr val="black"/>
                </a:solidFill>
                <a:latin typeface="Arial"/>
              </a:rPr>
            </a:br>
            <a:r>
              <a:rPr lang="cs-CZ" sz="2800" u="sng" kern="1200" spc="-1" dirty="0">
                <a:solidFill>
                  <a:srgbClr val="0000FF"/>
                </a:solidFill>
                <a:latin typeface="Arial"/>
                <a:hlinkClick r:id="rId4"/>
              </a:rPr>
              <a:t>https://www.youtube.com/channel/UCuHOl-WMgaLo4__HLMAh6Ew</a:t>
            </a:r>
            <a:r>
              <a:rPr lang="cs-CZ" sz="2800" kern="1200" spc="-1" dirty="0">
                <a:solidFill>
                  <a:srgbClr val="0000FF"/>
                </a:solidFill>
                <a:latin typeface="Arial"/>
              </a:rPr>
              <a:t> </a:t>
            </a:r>
            <a:endParaRPr lang="cs-CZ" sz="2800" kern="1200" spc="-1" dirty="0">
              <a:solidFill>
                <a:prstClr val="black"/>
              </a:solidFill>
              <a:latin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1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DA468C-9DC0-F8A5-C917-F062FB81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168047"/>
            <a:ext cx="9833548" cy="800068"/>
          </a:xfrm>
        </p:spPr>
        <p:txBody>
          <a:bodyPr anchor="b">
            <a:normAutofit/>
          </a:bodyPr>
          <a:lstStyle/>
          <a:p>
            <a:pPr algn="ctr"/>
            <a:r>
              <a:rPr lang="cs-CZ" sz="4000" dirty="0">
                <a:solidFill>
                  <a:schemeClr val="tx2"/>
                </a:solidFill>
              </a:rPr>
              <a:t>Lingvistika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8AA45-2ACF-9EAC-F12F-1E98359B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44" y="2546885"/>
            <a:ext cx="10199078" cy="347207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=</a:t>
            </a:r>
            <a:r>
              <a:rPr lang="cs-CZ" sz="2000" b="0" i="0" dirty="0">
                <a:solidFill>
                  <a:schemeClr val="tx2"/>
                </a:solidFill>
                <a:effectLst/>
              </a:rPr>
              <a:t> </a:t>
            </a:r>
            <a:r>
              <a:rPr lang="cs-CZ" sz="2000" b="1" i="0" dirty="0">
                <a:solidFill>
                  <a:schemeClr val="tx2"/>
                </a:solidFill>
                <a:effectLst/>
              </a:rPr>
              <a:t>jazykověda</a:t>
            </a:r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V</a:t>
            </a:r>
            <a:r>
              <a:rPr lang="cs-CZ" sz="2000" b="0" i="0" dirty="0">
                <a:solidFill>
                  <a:schemeClr val="tx2"/>
                </a:solidFill>
                <a:effectLst/>
              </a:rPr>
              <a:t>ěda zkoumající </a:t>
            </a:r>
            <a:r>
              <a:rPr lang="cs-CZ" sz="2000" b="0" i="0" u="none" strike="noStrike" dirty="0">
                <a:solidFill>
                  <a:schemeClr val="tx2"/>
                </a:solidFill>
                <a:effectLst/>
              </a:rPr>
              <a:t>přirozený</a:t>
            </a:r>
            <a:r>
              <a:rPr lang="cs-CZ" sz="2000" b="0" i="0" dirty="0">
                <a:solidFill>
                  <a:schemeClr val="tx2"/>
                </a:solidFill>
                <a:effectLst/>
              </a:rPr>
              <a:t> </a:t>
            </a:r>
            <a:r>
              <a:rPr lang="cs-CZ" sz="2000" b="0" i="0" u="none" strike="noStrike" dirty="0">
                <a:solidFill>
                  <a:schemeClr val="tx2"/>
                </a:solidFill>
                <a:effectLst/>
              </a:rPr>
              <a:t>jazyk</a:t>
            </a:r>
          </a:p>
          <a:p>
            <a:r>
              <a:rPr lang="cs-CZ" sz="2000" dirty="0">
                <a:solidFill>
                  <a:schemeClr val="tx2"/>
                </a:solidFill>
              </a:rPr>
              <a:t>Lingvistika je velmi INTERDISCIPLINÁRNÍ</a:t>
            </a:r>
          </a:p>
          <a:p>
            <a:r>
              <a:rPr lang="cs-CZ" sz="2000" u="none" strike="noStrike" dirty="0">
                <a:solidFill>
                  <a:schemeClr val="tx2"/>
                </a:solidFill>
              </a:rPr>
              <a:t>Lingvistické disciplíny – lexikologie, fonetika, fonologie, morfologie, syntax, sémantika, pragmatika, textová lingvistika</a:t>
            </a:r>
          </a:p>
          <a:p>
            <a:r>
              <a:rPr lang="cs-CZ" sz="2000" dirty="0">
                <a:solidFill>
                  <a:schemeClr val="tx2"/>
                </a:solidFill>
              </a:rPr>
              <a:t>Disciplíny zaměřené na konkrétní jazyk – např. bohemistika, anglistika, sinologie atp.</a:t>
            </a:r>
          </a:p>
          <a:p>
            <a:r>
              <a:rPr lang="cs-CZ" sz="2000" u="none" strike="noStrike" dirty="0">
                <a:solidFill>
                  <a:schemeClr val="tx2"/>
                </a:solidFill>
              </a:rPr>
              <a:t>Další tradiční lingvistické disciplíny</a:t>
            </a:r>
            <a:r>
              <a:rPr lang="cs-CZ" sz="2000" dirty="0">
                <a:solidFill>
                  <a:schemeClr val="tx2"/>
                </a:solidFill>
              </a:rPr>
              <a:t> – např. historická lingvistika, dialektologie, sociolingvistika, lingvistická genealogie, lingvistická typologie, matematická lingvistika (počítačová a korpusová), jazyková akvizice, neurolingvistika atp.</a:t>
            </a:r>
            <a:endParaRPr lang="cs-CZ" sz="2000" u="none" strike="noStrike" dirty="0">
              <a:solidFill>
                <a:schemeClr val="tx2"/>
              </a:solidFill>
            </a:endParaRPr>
          </a:p>
          <a:p>
            <a:endParaRPr lang="cs-CZ" sz="1400" dirty="0">
              <a:solidFill>
                <a:schemeClr val="tx2"/>
              </a:solidFill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4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C25F78-71A4-9314-056B-CFF67691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děl</a:t>
            </a:r>
            <a:r>
              <a:rPr lang="cs-CZ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ají</a:t>
            </a:r>
            <a:r>
              <a:rPr lang="cs-CZ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lingvisté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Google Shape;222;p32">
            <a:extLst>
              <a:ext uri="{FF2B5EF4-FFF2-40B4-BE49-F238E27FC236}">
                <a16:creationId xmlns:a16="http://schemas.microsoft.com/office/drawing/2014/main" id="{D18F97F0-1BEE-0985-79CA-AA65A07FA1CF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12574" y="2365285"/>
            <a:ext cx="5165581" cy="3938756"/>
          </a:xfrm>
          <a:prstGeom prst="rect">
            <a:avLst/>
          </a:prstGeom>
          <a:noFill/>
        </p:spPr>
      </p:pic>
      <p:pic>
        <p:nvPicPr>
          <p:cNvPr id="4" name="Google Shape;224;p32">
            <a:extLst>
              <a:ext uri="{FF2B5EF4-FFF2-40B4-BE49-F238E27FC236}">
                <a16:creationId xmlns:a16="http://schemas.microsoft.com/office/drawing/2014/main" id="{CB56C623-7918-444F-0983-846A50DBAB6C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82505" y="2697511"/>
            <a:ext cx="5828261" cy="3274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2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189B78-6E4B-287E-2EF3-EF5F3EFD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Lingvistika je všude kolem nás…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51EBF66-4D84-1FE2-B9C0-A14458C49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076007"/>
              </p:ext>
            </p:extLst>
          </p:nvPr>
        </p:nvGraphicFramePr>
        <p:xfrm>
          <a:off x="203870" y="1756611"/>
          <a:ext cx="11996722" cy="395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4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619CD3-9B14-26AE-EDE7-6C9E84C9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678096"/>
            <a:ext cx="9833548" cy="767394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Jaké je uplatnění?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5DAFC-7B2B-96BB-53C7-B465941DE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33" y="1747771"/>
            <a:ext cx="11023042" cy="4531807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Vědecké a pedagogické instituce (ústavy Akademie věd, vysoké školy)</a:t>
            </a:r>
          </a:p>
          <a:p>
            <a:r>
              <a:rPr lang="cs-CZ" sz="2000" dirty="0">
                <a:solidFill>
                  <a:schemeClr val="tx2"/>
                </a:solidFill>
              </a:rPr>
              <a:t>Analytik v marketingových firmách</a:t>
            </a:r>
          </a:p>
          <a:p>
            <a:r>
              <a:rPr lang="cs-CZ" sz="2000" dirty="0">
                <a:solidFill>
                  <a:schemeClr val="tx2"/>
                </a:solidFill>
              </a:rPr>
              <a:t>Firmy zaměřené na automatizovanou komunikaci v přirozeném jazyce mezi PC a živým mluvčím</a:t>
            </a:r>
          </a:p>
          <a:p>
            <a:r>
              <a:rPr lang="cs-CZ" sz="2000" dirty="0">
                <a:solidFill>
                  <a:schemeClr val="tx2"/>
                </a:solidFill>
              </a:rPr>
              <a:t>Výzkum i aplikace počítačového dekódování přirozeného jazyka</a:t>
            </a:r>
          </a:p>
          <a:p>
            <a:r>
              <a:rPr lang="cs-CZ" sz="2000" dirty="0">
                <a:solidFill>
                  <a:schemeClr val="tx2"/>
                </a:solidFill>
              </a:rPr>
              <a:t>Lingvisticky zaměřené forenzní činnosti (např. právní oblast, oblast vyšetřování)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Práce v managementu pro vnitřní a vnější komunikaci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Práce v oblasti jazyka a komunikace</a:t>
            </a:r>
          </a:p>
          <a:p>
            <a:r>
              <a:rPr lang="cs-CZ" sz="2000" dirty="0">
                <a:solidFill>
                  <a:schemeClr val="tx2"/>
                </a:solidFill>
              </a:rPr>
              <a:t>Redaktorská činnost</a:t>
            </a:r>
          </a:p>
          <a:p>
            <a:r>
              <a:rPr lang="cs-CZ" sz="2000" dirty="0">
                <a:solidFill>
                  <a:schemeClr val="tx2"/>
                </a:solidFill>
              </a:rPr>
              <a:t>Oblast reklamy, mediální poradenství</a:t>
            </a: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A mnoho dalšího!</a:t>
            </a:r>
          </a:p>
          <a:p>
            <a:endParaRPr lang="cs-CZ" sz="700" dirty="0">
              <a:solidFill>
                <a:schemeClr val="tx2"/>
              </a:solidFill>
            </a:endParaRPr>
          </a:p>
          <a:p>
            <a:endParaRPr lang="cs-CZ" sz="7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6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1EA0E30-2318-4A56-F0B5-44C2B9A4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22" y="1861432"/>
            <a:ext cx="3998440" cy="2760098"/>
          </a:xfrm>
        </p:spPr>
        <p:txBody>
          <a:bodyPr>
            <a:normAutofit/>
          </a:bodyPr>
          <a:lstStyle/>
          <a:p>
            <a:r>
              <a:rPr lang="cs-CZ" sz="3100" dirty="0">
                <a:solidFill>
                  <a:schemeClr val="tx2"/>
                </a:solidFill>
              </a:rPr>
              <a:t>Bakalářské studium</a:t>
            </a:r>
            <a:br>
              <a:rPr lang="cs-CZ" sz="3100" dirty="0">
                <a:solidFill>
                  <a:schemeClr val="tx2"/>
                </a:solidFill>
              </a:rPr>
            </a:br>
            <a:br>
              <a:rPr lang="cs-CZ" sz="3100" dirty="0">
                <a:solidFill>
                  <a:schemeClr val="tx2"/>
                </a:solidFill>
              </a:rPr>
            </a:br>
            <a:r>
              <a:rPr lang="cs-CZ" sz="3100" b="1" kern="1200" spc="-1" dirty="0">
                <a:solidFill>
                  <a:schemeClr val="tx2"/>
                </a:solidFill>
                <a:latin typeface="Arial"/>
                <a:ea typeface="DejaVu Sans"/>
              </a:rPr>
              <a:t>Obecná lingvistika </a:t>
            </a:r>
            <a:br>
              <a:rPr lang="cs-CZ" sz="3100" b="1" kern="1200" spc="-1" dirty="0">
                <a:solidFill>
                  <a:schemeClr val="tx2"/>
                </a:solidFill>
                <a:latin typeface="Arial"/>
                <a:ea typeface="DejaVu Sans"/>
              </a:rPr>
            </a:br>
            <a:r>
              <a:rPr lang="cs-CZ" sz="3100" b="1" kern="1200" spc="-1" dirty="0">
                <a:solidFill>
                  <a:schemeClr val="tx2"/>
                </a:solidFill>
                <a:latin typeface="Arial"/>
                <a:ea typeface="DejaVu Sans"/>
              </a:rPr>
              <a:t>a teorie komunikace</a:t>
            </a:r>
            <a:endParaRPr lang="cs-CZ" sz="31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E3010-B187-0318-CCE2-D5888E8D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Dvouoborové prezenční studium</a:t>
            </a:r>
            <a:endParaRPr lang="cs-CZ" sz="2000" kern="12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spc="-1" dirty="0">
                <a:solidFill>
                  <a:schemeClr val="tx2"/>
                </a:solidFill>
                <a:latin typeface="Arial"/>
                <a:ea typeface="DejaVu Sans"/>
              </a:rPr>
              <a:t>D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ozvíš se o základních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  <a:ea typeface="DejaVu Sans"/>
              </a:rPr>
              <a:t>mechanismech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  <a:ea typeface="DejaVu Sans"/>
              </a:rPr>
              <a:t>fungování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 řeči a komunikace</a:t>
            </a: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Pochopíš zákonitosti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  <a:ea typeface="DejaVu Sans"/>
              </a:rPr>
              <a:t> jazykových vrstev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 a jejich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  <a:ea typeface="DejaVu Sans"/>
              </a:rPr>
              <a:t> 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vývoj</a:t>
            </a:r>
            <a:endParaRPr lang="cs-CZ" sz="2000" kern="12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Poznáš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  <a:ea typeface="DejaVu Sans"/>
              </a:rPr>
              <a:t>vývoj teorií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, které řeč a komunikaci popisují</a:t>
            </a:r>
            <a:endParaRPr lang="cs-CZ" sz="2000" kern="12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Seznámíš se se základními pravidly a postupy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  <a:ea typeface="DejaVu Sans"/>
              </a:rPr>
              <a:t>vědecké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  <a:ea typeface="DejaVu Sans"/>
              </a:rPr>
              <a:t>práce</a:t>
            </a:r>
            <a:endParaRPr lang="cs-CZ" sz="2000" b="1" spc="-1" dirty="0">
              <a:solidFill>
                <a:schemeClr val="tx2"/>
              </a:solidFill>
              <a:latin typeface="Arial"/>
              <a:ea typeface="DejaVu Sans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Ovládneš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  <a:ea typeface="DejaVu Sans"/>
              </a:rPr>
              <a:t>pokročilé nástroje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  <a:ea typeface="DejaVu Sans"/>
              </a:rPr>
              <a:t> jazykového popisu</a:t>
            </a:r>
            <a:endParaRPr lang="cs-CZ" sz="2000" kern="1200" spc="-1" dirty="0">
              <a:solidFill>
                <a:schemeClr val="tx2"/>
              </a:solidFill>
              <a:latin typeface="Arial"/>
            </a:endParaRPr>
          </a:p>
          <a:p>
            <a:endParaRPr lang="cs-CZ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C866705-A688-8C82-4987-F6C6A69E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78" y="1243013"/>
            <a:ext cx="4263516" cy="4371974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Bakalářské studium</a:t>
            </a:r>
            <a:br>
              <a:rPr lang="cs-CZ" sz="3600" dirty="0">
                <a:solidFill>
                  <a:schemeClr val="tx2"/>
                </a:solidFill>
              </a:rPr>
            </a:b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3600" b="1" kern="1200" spc="-1" dirty="0">
                <a:solidFill>
                  <a:schemeClr val="tx2"/>
                </a:solidFill>
                <a:latin typeface="Arial"/>
              </a:rPr>
              <a:t>Lingvistika a Digital </a:t>
            </a:r>
            <a:r>
              <a:rPr lang="cs-CZ" sz="3600" b="1" kern="1200" spc="-1" dirty="0" err="1">
                <a:solidFill>
                  <a:schemeClr val="tx2"/>
                </a:solidFill>
                <a:latin typeface="Arial"/>
              </a:rPr>
              <a:t>Humanities</a:t>
            </a:r>
            <a:r>
              <a:rPr lang="cs-CZ" sz="3600" b="1" kern="1200" spc="-1" dirty="0">
                <a:solidFill>
                  <a:schemeClr val="tx2"/>
                </a:solidFill>
                <a:latin typeface="Arial"/>
              </a:rPr>
              <a:t> 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94A93-5CC3-E94B-C36F-DE0E7BDF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spc="-1" dirty="0">
                <a:solidFill>
                  <a:schemeClr val="tx2"/>
                </a:solidFill>
                <a:latin typeface="Arial"/>
              </a:rPr>
              <a:t>Jednooborové i dvouoborové prezenční studium</a:t>
            </a:r>
            <a:endParaRPr lang="cs-CZ" sz="2000" kern="12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kern="1200" spc="-1" dirty="0">
                <a:solidFill>
                  <a:schemeClr val="tx2"/>
                </a:solidFill>
                <a:latin typeface="Arial"/>
              </a:rPr>
              <a:t>Rozvíjí humanitní dovednosti pro potřeby v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</a:rPr>
              <a:t>digitalizované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</a:rPr>
              <a:t> společnosti</a:t>
            </a: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kern="1200" spc="-1" dirty="0">
                <a:solidFill>
                  <a:schemeClr val="tx2"/>
                </a:solidFill>
                <a:latin typeface="Arial"/>
              </a:rPr>
              <a:t>Naučíš se zvládat úlohy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</a:rPr>
              <a:t>analytického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</a:rPr>
              <a:t> zpracování textů </a:t>
            </a: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spc="-1" dirty="0">
                <a:solidFill>
                  <a:schemeClr val="tx2"/>
                </a:solidFill>
                <a:latin typeface="Arial"/>
              </a:rPr>
              <a:t>Ř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</a:rPr>
              <a:t>ešení </a:t>
            </a:r>
            <a:r>
              <a:rPr lang="cs-CZ" sz="2000" spc="-1" dirty="0">
                <a:solidFill>
                  <a:schemeClr val="tx2"/>
                </a:solidFill>
                <a:latin typeface="Arial"/>
              </a:rPr>
              <a:t>problémů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</a:rPr>
              <a:t> opírající se o využití lingvistického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</a:rPr>
              <a:t>softwaru</a:t>
            </a:r>
            <a:r>
              <a:rPr lang="cs-CZ" sz="2000" spc="-1" dirty="0">
                <a:solidFill>
                  <a:schemeClr val="tx2"/>
                </a:solidFill>
                <a:latin typeface="Arial"/>
              </a:rPr>
              <a:t> a tvorbu vlastních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</a:rPr>
              <a:t>aplikací</a:t>
            </a: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kern="1200" spc="-1" dirty="0">
                <a:solidFill>
                  <a:schemeClr val="tx2"/>
                </a:solidFill>
                <a:latin typeface="Arial"/>
              </a:rPr>
              <a:t>Budeš umět provádět </a:t>
            </a:r>
            <a:r>
              <a:rPr lang="cs-CZ" sz="2000" b="1" kern="1200" spc="-1" dirty="0">
                <a:solidFill>
                  <a:schemeClr val="tx2"/>
                </a:solidFill>
                <a:latin typeface="Arial"/>
              </a:rPr>
              <a:t>statistické a kvantitativní analýzy</a:t>
            </a:r>
            <a:r>
              <a:rPr lang="cs-CZ" sz="2000" kern="1200" spc="-1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000" spc="-1" dirty="0">
                <a:solidFill>
                  <a:schemeClr val="tx2"/>
                </a:solidFill>
                <a:latin typeface="Arial"/>
              </a:rPr>
              <a:t>Získáš schopnost soft programování, orientace v databázích</a:t>
            </a:r>
            <a:endParaRPr lang="cs-CZ" sz="2000" kern="12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endParaRPr lang="cs-CZ" sz="2000" kern="1200" spc="-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EE5E2FB-AF27-D115-85D1-82D779B9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52" y="1861432"/>
            <a:ext cx="3942257" cy="2760098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tx2"/>
                </a:solidFill>
              </a:rPr>
              <a:t>Bakalářské studium</a:t>
            </a:r>
            <a:br>
              <a:rPr lang="cs-CZ" sz="4000" dirty="0">
                <a:solidFill>
                  <a:schemeClr val="tx2"/>
                </a:solidFill>
              </a:rPr>
            </a:br>
            <a:br>
              <a:rPr lang="cs-CZ" sz="4000" dirty="0">
                <a:solidFill>
                  <a:schemeClr val="tx2"/>
                </a:solidFill>
              </a:rPr>
            </a:br>
            <a:r>
              <a:rPr lang="cs-CZ" sz="4000" b="1" spc="-1" dirty="0">
                <a:solidFill>
                  <a:schemeClr val="tx2"/>
                </a:solidFill>
                <a:latin typeface="Arial"/>
              </a:rPr>
              <a:t>Jazykovědný analytik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A99211-4B1B-F0C7-C89E-0827031C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endParaRPr lang="cs-CZ" sz="20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endParaRPr lang="cs-CZ" sz="20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200" spc="-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Jednooborové prezenční studium</a:t>
            </a: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200" spc="-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Připraví tě na </a:t>
            </a:r>
            <a:r>
              <a:rPr lang="pl-PL" sz="2200" spc="-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práci</a:t>
            </a:r>
            <a:r>
              <a:rPr lang="pl-PL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pl-PL" sz="2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jazykovými daty</a:t>
            </a: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ytváří</a:t>
            </a:r>
            <a:r>
              <a:rPr lang="cs-CZ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korpusy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analyzovaných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textových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endParaRPr lang="cs-CZ" sz="22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Naučíš se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kvalitativní</a:t>
            </a:r>
            <a:r>
              <a:rPr lang="en-GB" sz="2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analýzu</a:t>
            </a:r>
            <a:r>
              <a:rPr lang="en-GB" sz="2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automatizaci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jazykových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včetně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endParaRPr lang="cs-CZ" sz="22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Poznáš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GB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jazykovědných</a:t>
            </a:r>
            <a:r>
              <a:rPr lang="en-GB" sz="2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teorií</a:t>
            </a:r>
            <a:r>
              <a:rPr lang="en-GB" sz="2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1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metodologií</a:t>
            </a:r>
            <a:r>
              <a:rPr lang="en-GB" sz="2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analýz</a:t>
            </a:r>
            <a:endParaRPr lang="cs-CZ" sz="22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r>
              <a:rPr lang="cs-CZ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Osvojíš si nejen lingvistiku, ale i </a:t>
            </a:r>
            <a:r>
              <a:rPr lang="cs-CZ" sz="22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podnikání, marketingové komunikace</a:t>
            </a:r>
            <a:endParaRPr lang="cs-CZ" sz="22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endParaRPr lang="cs-CZ" sz="20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endParaRPr lang="cs-CZ" sz="2000" kern="1200" spc="-1" dirty="0">
              <a:solidFill>
                <a:schemeClr val="tx2"/>
              </a:solidFill>
              <a:latin typeface="Arial"/>
            </a:endParaRPr>
          </a:p>
          <a:p>
            <a:pPr marL="391867" indent="-293247" defTabSz="829452">
              <a:spcAft>
                <a:spcPts val="1041"/>
              </a:spcAft>
              <a:buSzPct val="45000"/>
              <a:buFont typeface="Wingdings" charset="2"/>
              <a:buChar char=""/>
            </a:pPr>
            <a:endParaRPr lang="cs-CZ" sz="2000" kern="1200" spc="-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95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9785679-B852-393A-AD84-0BB30242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538" y="2235041"/>
            <a:ext cx="64250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nejen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to!</a:t>
            </a:r>
            <a:br>
              <a:rPr lang="cs-CZ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Máme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navazující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Mgr. </a:t>
            </a: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Ph</a:t>
            </a:r>
            <a:r>
              <a:rPr lang="cs-CZ" sz="5200">
                <a:solidFill>
                  <a:schemeClr val="tx2"/>
                </a:solidFill>
              </a:rPr>
              <a:t>D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obory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34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F6710D678A44439D1F11A7950BA436" ma:contentTypeVersion="13" ma:contentTypeDescription="Vytvoří nový dokument" ma:contentTypeScope="" ma:versionID="bfbfb0f370ebc47bcf774d586bfe578d">
  <xsd:schema xmlns:xsd="http://www.w3.org/2001/XMLSchema" xmlns:xs="http://www.w3.org/2001/XMLSchema" xmlns:p="http://schemas.microsoft.com/office/2006/metadata/properties" xmlns:ns3="ee1f402b-26bc-4762-9ced-28824b17d32b" xmlns:ns4="1eefd9e1-08b1-4417-85a7-19d863250d63" targetNamespace="http://schemas.microsoft.com/office/2006/metadata/properties" ma:root="true" ma:fieldsID="168546fc8da2b32e3e4fe9f26dc528b0" ns3:_="" ns4:_="">
    <xsd:import namespace="ee1f402b-26bc-4762-9ced-28824b17d32b"/>
    <xsd:import namespace="1eefd9e1-08b1-4417-85a7-19d863250d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f402b-26bc-4762-9ced-28824b17d3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fd9e1-08b1-4417-85a7-19d863250d6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1f402b-26bc-4762-9ced-28824b17d32b" xsi:nil="true"/>
  </documentManagement>
</p:properties>
</file>

<file path=customXml/itemProps1.xml><?xml version="1.0" encoding="utf-8"?>
<ds:datastoreItem xmlns:ds="http://schemas.openxmlformats.org/officeDocument/2006/customXml" ds:itemID="{D2E5997B-7652-4811-BC6B-B605BDC8B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f402b-26bc-4762-9ced-28824b17d32b"/>
    <ds:schemaRef ds:uri="1eefd9e1-08b1-4417-85a7-19d863250d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0EE22C-CB7E-4CB4-8D68-4B85A53973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5557C-8C72-4821-BC27-4E040D26F777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1eefd9e1-08b1-4417-85a7-19d863250d6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e1f402b-26bc-4762-9ced-28824b17d3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680</Words>
  <Application>Microsoft Office PowerPoint</Application>
  <PresentationFormat>Širokoúhlá obrazovka</PresentationFormat>
  <Paragraphs>94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PT Sans</vt:lpstr>
      <vt:lpstr>Wingdings</vt:lpstr>
      <vt:lpstr>Motiv Office</vt:lpstr>
      <vt:lpstr>Katedra obecné lingvistiky  Filozofická fakulta Univerzita Palackého v Olomouci</vt:lpstr>
      <vt:lpstr>Lingvistika</vt:lpstr>
      <vt:lpstr>Co dělají lingvisté?</vt:lpstr>
      <vt:lpstr>Lingvistika je všude kolem nás…</vt:lpstr>
      <vt:lpstr>Jaké je uplatnění?</vt:lpstr>
      <vt:lpstr>Bakalářské studium  Obecná lingvistika  a teorie komunikace</vt:lpstr>
      <vt:lpstr>Bakalářské studium  Lingvistika a Digital Humanities </vt:lpstr>
      <vt:lpstr>Bakalářské studium  Jazykovědný analytik</vt:lpstr>
      <vt:lpstr>A nejen to! Máme i navazující Mgr. a PhD. obory</vt:lpstr>
      <vt:lpstr>Studentské a pracovní stáže</vt:lpstr>
      <vt:lpstr>Časopis Linguistic Frontiers</vt:lpstr>
      <vt:lpstr>Konference, letní školy, přednášky a projekty</vt:lpstr>
      <vt:lpstr>Prezentace aplikace PowerPoint</vt:lpstr>
      <vt:lpstr>Prezentace aplikace PowerPoint</vt:lpstr>
      <vt:lpstr>Pravidelné katederní akce</vt:lpstr>
      <vt:lpstr>Přidej se k nám i ty!</vt:lpstr>
      <vt:lpstr>Prezentace aplikace PowerPoint</vt:lpstr>
      <vt:lpstr>Další odkazy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Pivoňková</dc:creator>
  <cp:lastModifiedBy>Evjakova Michaela</cp:lastModifiedBy>
  <cp:revision>12</cp:revision>
  <dcterms:created xsi:type="dcterms:W3CDTF">2022-06-20T17:33:50Z</dcterms:created>
  <dcterms:modified xsi:type="dcterms:W3CDTF">2024-12-04T11:39:08Z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0x01010090F6710D678A44439D1F11A7950BA436</vt:lpwstr>
  </property>
</Properties>
</file>